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8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794773" y="1202152"/>
            <a:ext cx="4548418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23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图形的旋转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(1)—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性质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8056043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F551BCB-EBEF-4A57-B469-6F1132BB35E6}"/>
              </a:ext>
            </a:extLst>
          </p:cNvPr>
          <p:cNvSpPr txBox="1"/>
          <p:nvPr/>
        </p:nvSpPr>
        <p:spPr>
          <a:xfrm>
            <a:off x="111968" y="213345"/>
            <a:ext cx="5679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是正方形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上一点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的延长线上一点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DE=BF,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307.jpeg">
            <a:extLst>
              <a:ext uri="{FF2B5EF4-FFF2-40B4-BE49-F238E27FC236}">
                <a16:creationId xmlns="" xmlns:a16="http://schemas.microsoft.com/office/drawing/2014/main" id="{D77C50FC-9234-4BA1-AA58-5E52C00254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9970" y="420453"/>
            <a:ext cx="3167457" cy="23313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244A17F-0A7E-4D16-BF8B-0FD789050813}"/>
              </a:ext>
            </a:extLst>
          </p:cNvPr>
          <p:cNvSpPr txBox="1"/>
          <p:nvPr/>
        </p:nvSpPr>
        <p:spPr>
          <a:xfrm>
            <a:off x="111968" y="2194306"/>
            <a:ext cx="822260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:△ADE≌△ABF;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 smtClean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:△ABF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绕旋转中心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按顺时针方向旋转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42DEFAB-DFBC-4520-8A8B-50FE7586E9F4}"/>
              </a:ext>
            </a:extLst>
          </p:cNvPr>
          <p:cNvSpPr txBox="1"/>
          <p:nvPr/>
        </p:nvSpPr>
        <p:spPr>
          <a:xfrm>
            <a:off x="260928" y="2640582"/>
            <a:ext cx="7460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△ADE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≌△ABF(SAS);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1EB67B9-8E3B-4535-AE4A-2D294894F038}"/>
              </a:ext>
            </a:extLst>
          </p:cNvPr>
          <p:cNvSpPr txBox="1"/>
          <p:nvPr/>
        </p:nvSpPr>
        <p:spPr>
          <a:xfrm>
            <a:off x="7111253" y="3168682"/>
            <a:ext cx="7911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26AAF62-1F83-46D9-9D98-0BC5D98ABAE4}"/>
              </a:ext>
            </a:extLst>
          </p:cNvPr>
          <p:cNvSpPr txBox="1"/>
          <p:nvPr/>
        </p:nvSpPr>
        <p:spPr>
          <a:xfrm>
            <a:off x="3528980" y="3671634"/>
            <a:ext cx="7104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3DA467C3-C975-4AF5-BFAA-E18D18E2919E}"/>
                  </a:ext>
                </a:extLst>
              </p:cNvPr>
              <p:cNvSpPr txBox="1"/>
              <p:nvPr/>
            </p:nvSpPr>
            <p:spPr>
              <a:xfrm>
                <a:off x="205272" y="321144"/>
                <a:ext cx="8182947" cy="1125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BC=8,DE=6,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△AEF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求四边形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AFCE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A467C3-C975-4AF5-BFAA-E18D18E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2" y="321144"/>
                <a:ext cx="8182947" cy="1125244"/>
              </a:xfrm>
              <a:prstGeom prst="rect">
                <a:avLst/>
              </a:prstGeom>
              <a:blipFill>
                <a:blip r:embed="rId2"/>
                <a:stretch>
                  <a:fillRect l="-1937" t="-706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2F9D706B-8934-4AA4-B37A-E8E0C9BD48B2}"/>
                  </a:ext>
                </a:extLst>
              </p:cNvPr>
              <p:cNvSpPr txBox="1"/>
              <p:nvPr/>
            </p:nvSpPr>
            <p:spPr>
              <a:xfrm>
                <a:off x="205272" y="4179961"/>
                <a:ext cx="9666516" cy="1125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(4)∵△AFB≌△AED,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AFCE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的面积为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=5+2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9D706B-8934-4AA4-B37A-E8E0C9BD4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2" y="4179961"/>
                <a:ext cx="9666516" cy="1125244"/>
              </a:xfrm>
              <a:prstGeom prst="rect">
                <a:avLst/>
              </a:prstGeom>
              <a:blipFill rotWithShape="1">
                <a:blip r:embed="rId3"/>
                <a:stretch>
                  <a:fillRect l="-1640" t="-706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307.jpeg">
            <a:extLst>
              <a:ext uri="{FF2B5EF4-FFF2-40B4-BE49-F238E27FC236}">
                <a16:creationId xmlns="" xmlns:a16="http://schemas.microsoft.com/office/drawing/2014/main" id="{D5714F6F-19C0-47C4-8955-A7503667D31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3682" y="1713721"/>
            <a:ext cx="3167457" cy="2331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8E997CE9-B464-400E-8021-7A1A3509520D}"/>
                  </a:ext>
                </a:extLst>
              </p:cNvPr>
              <p:cNvSpPr txBox="1"/>
              <p:nvPr/>
            </p:nvSpPr>
            <p:spPr>
              <a:xfrm>
                <a:off x="205272" y="2627397"/>
                <a:ext cx="6991703" cy="1417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</a:t>
                </a: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AE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𝐃</m:t>
                        </m:r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=10,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∴△AEF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的面积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AE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=50.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997CE9-B464-400E-8021-7A1A35095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2" y="2627397"/>
                <a:ext cx="6991703" cy="1417632"/>
              </a:xfrm>
              <a:prstGeom prst="rect">
                <a:avLst/>
              </a:prstGeom>
              <a:blipFill rotWithShape="1">
                <a:blip r:embed="rId5"/>
                <a:stretch>
                  <a:fillRect l="-2267" b="-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0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EC93F67-6977-43E2-B204-E0F2B47A80EE}"/>
              </a:ext>
            </a:extLst>
          </p:cNvPr>
          <p:cNvSpPr txBox="1"/>
          <p:nvPr/>
        </p:nvSpPr>
        <p:spPr>
          <a:xfrm>
            <a:off x="172616" y="222676"/>
            <a:ext cx="87987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将图形按顺时针方向旋转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后的图形是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291.jpeg">
            <a:extLst>
              <a:ext uri="{FF2B5EF4-FFF2-40B4-BE49-F238E27FC236}">
                <a16:creationId xmlns="" xmlns:a16="http://schemas.microsoft.com/office/drawing/2014/main" id="{2992D4D6-EFCD-481F-84B7-40551EC7AF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336" y="1138566"/>
            <a:ext cx="2210471" cy="858183"/>
          </a:xfrm>
          <a:prstGeom prst="rect">
            <a:avLst/>
          </a:prstGeom>
        </p:spPr>
      </p:pic>
      <p:pic>
        <p:nvPicPr>
          <p:cNvPr id="8" name="image292.jpeg">
            <a:extLst>
              <a:ext uri="{FF2B5EF4-FFF2-40B4-BE49-F238E27FC236}">
                <a16:creationId xmlns="" xmlns:a16="http://schemas.microsoft.com/office/drawing/2014/main" id="{6479068C-8DC2-4730-8F7B-28FA309FED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5660" y="2748099"/>
            <a:ext cx="1753836" cy="680901"/>
          </a:xfrm>
          <a:prstGeom prst="rect">
            <a:avLst/>
          </a:prstGeom>
        </p:spPr>
      </p:pic>
      <p:pic>
        <p:nvPicPr>
          <p:cNvPr id="9" name="image293.jpeg">
            <a:extLst>
              <a:ext uri="{FF2B5EF4-FFF2-40B4-BE49-F238E27FC236}">
                <a16:creationId xmlns="" xmlns:a16="http://schemas.microsoft.com/office/drawing/2014/main" id="{F970E2B1-5377-4FA1-B959-DEEDA5FFAFC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5573" y="2270821"/>
            <a:ext cx="750881" cy="1934087"/>
          </a:xfrm>
          <a:prstGeom prst="rect">
            <a:avLst/>
          </a:prstGeom>
        </p:spPr>
      </p:pic>
      <p:pic>
        <p:nvPicPr>
          <p:cNvPr id="10" name="image294.jpeg">
            <a:extLst>
              <a:ext uri="{FF2B5EF4-FFF2-40B4-BE49-F238E27FC236}">
                <a16:creationId xmlns="" xmlns:a16="http://schemas.microsoft.com/office/drawing/2014/main" id="{62D75FCE-5EFB-4220-AD77-8EB572AEBAF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5660" y="5620215"/>
            <a:ext cx="1753833" cy="680900"/>
          </a:xfrm>
          <a:prstGeom prst="rect">
            <a:avLst/>
          </a:prstGeom>
        </p:spPr>
      </p:pic>
      <p:pic>
        <p:nvPicPr>
          <p:cNvPr id="11" name="image295.jpeg">
            <a:extLst>
              <a:ext uri="{FF2B5EF4-FFF2-40B4-BE49-F238E27FC236}">
                <a16:creationId xmlns="" xmlns:a16="http://schemas.microsoft.com/office/drawing/2014/main" id="{3A17E8BB-D00B-4A65-A88F-54B53DAC375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5574" y="4701238"/>
            <a:ext cx="750880" cy="19340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BB60E1E-0518-424E-AAE4-E8C600CE8D3D}"/>
              </a:ext>
            </a:extLst>
          </p:cNvPr>
          <p:cNvSpPr txBox="1"/>
          <p:nvPr/>
        </p:nvSpPr>
        <p:spPr>
          <a:xfrm>
            <a:off x="583891" y="2945478"/>
            <a:ext cx="665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D352082-61EC-4BF8-8877-BE83623E235C}"/>
              </a:ext>
            </a:extLst>
          </p:cNvPr>
          <p:cNvSpPr txBox="1"/>
          <p:nvPr/>
        </p:nvSpPr>
        <p:spPr>
          <a:xfrm>
            <a:off x="5320454" y="294547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185324AC-1A62-41C1-84D4-E484D37862D1}"/>
              </a:ext>
            </a:extLst>
          </p:cNvPr>
          <p:cNvSpPr txBox="1"/>
          <p:nvPr/>
        </p:nvSpPr>
        <p:spPr>
          <a:xfrm>
            <a:off x="636881" y="5668278"/>
            <a:ext cx="6125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34EC1861-F8C8-423D-B466-E490480F0865}"/>
              </a:ext>
            </a:extLst>
          </p:cNvPr>
          <p:cNvSpPr txBox="1"/>
          <p:nvPr/>
        </p:nvSpPr>
        <p:spPr>
          <a:xfrm>
            <a:off x="5443241" y="5668277"/>
            <a:ext cx="743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081B091A-06BB-4C20-9DDF-ED9540658A86}"/>
              </a:ext>
            </a:extLst>
          </p:cNvPr>
          <p:cNvSpPr txBox="1"/>
          <p:nvPr/>
        </p:nvSpPr>
        <p:spPr>
          <a:xfrm>
            <a:off x="7987004" y="222676"/>
            <a:ext cx="4945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3C3C5BD-A0D9-431E-A860-7B7712EF2F53}"/>
              </a:ext>
            </a:extLst>
          </p:cNvPr>
          <p:cNvSpPr txBox="1"/>
          <p:nvPr/>
        </p:nvSpPr>
        <p:spPr>
          <a:xfrm>
            <a:off x="0" y="270788"/>
            <a:ext cx="93632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为正方形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为对角线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的交点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△COD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经过下列哪种旋转可以得到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△DOA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2DD7365-8BDE-4B00-B01A-10FAD8AA4490}"/>
              </a:ext>
            </a:extLst>
          </p:cNvPr>
          <p:cNvSpPr txBox="1"/>
          <p:nvPr/>
        </p:nvSpPr>
        <p:spPr>
          <a:xfrm>
            <a:off x="0" y="1702246"/>
            <a:ext cx="87147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顺时针旋转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	B.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顺时针旋转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	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逆时针旋转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	D.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逆时针旋转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en-US" altLang="zh-CN" sz="1800" dirty="0">
                <a:effectLst/>
                <a:latin typeface="NEU-BZ"/>
                <a:ea typeface="宋体" panose="02010600030101010101" pitchFamily="2" charset="-122"/>
                <a:cs typeface="Times New Roman" panose="02020603050405020304" pitchFamily="18" charset="0"/>
              </a:rPr>
              <a:t>°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image296.jpeg">
            <a:extLst>
              <a:ext uri="{FF2B5EF4-FFF2-40B4-BE49-F238E27FC236}">
                <a16:creationId xmlns="" xmlns:a16="http://schemas.microsoft.com/office/drawing/2014/main" id="{D22D5562-1956-4F52-A7C9-4E961C2E11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9801" y="1466607"/>
            <a:ext cx="2249554" cy="20409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CE7947A4-A31E-4D03-B736-7AC183176DC0}"/>
              </a:ext>
            </a:extLst>
          </p:cNvPr>
          <p:cNvSpPr txBox="1"/>
          <p:nvPr/>
        </p:nvSpPr>
        <p:spPr>
          <a:xfrm>
            <a:off x="76977" y="3861784"/>
            <a:ext cx="93632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3.(19·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湘潭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△OAB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逆时针旋转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70°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△OCD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∠AOB=40°,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∠AOD=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A.45°	B.40°	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C.35°	D.30°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image297.jpeg">
            <a:extLst>
              <a:ext uri="{FF2B5EF4-FFF2-40B4-BE49-F238E27FC236}">
                <a16:creationId xmlns="" xmlns:a16="http://schemas.microsoft.com/office/drawing/2014/main" id="{19021489-0EF2-41DA-ABE0-20DC0072662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8541" y="4971437"/>
            <a:ext cx="2087880" cy="17995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926AB78-8B36-45AE-8CCA-55A36C8515AD}"/>
              </a:ext>
            </a:extLst>
          </p:cNvPr>
          <p:cNvSpPr txBox="1"/>
          <p:nvPr/>
        </p:nvSpPr>
        <p:spPr>
          <a:xfrm>
            <a:off x="7944578" y="764012"/>
            <a:ext cx="912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8FF0642-F4FE-4B6F-A0E1-74084BF775E9}"/>
              </a:ext>
            </a:extLst>
          </p:cNvPr>
          <p:cNvSpPr txBox="1"/>
          <p:nvPr/>
        </p:nvSpPr>
        <p:spPr>
          <a:xfrm>
            <a:off x="7344464" y="4386662"/>
            <a:ext cx="120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66CF761-B64C-4D65-9A5F-315D6EA629BF}"/>
              </a:ext>
            </a:extLst>
          </p:cNvPr>
          <p:cNvSpPr txBox="1"/>
          <p:nvPr/>
        </p:nvSpPr>
        <p:spPr>
          <a:xfrm>
            <a:off x="121297" y="224135"/>
            <a:ext cx="91346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都在方格纸的格点上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△COD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△AOB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按顺时针方向旋转而得到的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则旋转的角度为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98.jpeg">
            <a:extLst>
              <a:ext uri="{FF2B5EF4-FFF2-40B4-BE49-F238E27FC236}">
                <a16:creationId xmlns="" xmlns:a16="http://schemas.microsoft.com/office/drawing/2014/main" id="{920055A3-45E1-46CF-BEAD-D37A7E5ED35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8142" y="1440971"/>
            <a:ext cx="2342397" cy="19033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989EE88-2CFC-4BE1-BDA6-A4B68C3EC625}"/>
              </a:ext>
            </a:extLst>
          </p:cNvPr>
          <p:cNvSpPr txBox="1"/>
          <p:nvPr/>
        </p:nvSpPr>
        <p:spPr>
          <a:xfrm>
            <a:off x="3270379" y="1209020"/>
            <a:ext cx="141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7295A3D-7535-45AF-B66A-38E647801FA0}"/>
              </a:ext>
            </a:extLst>
          </p:cNvPr>
          <p:cNvSpPr txBox="1"/>
          <p:nvPr/>
        </p:nvSpPr>
        <p:spPr>
          <a:xfrm>
            <a:off x="-69980" y="567336"/>
            <a:ext cx="94845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边上的中点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经过旋转后到达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旋转中心是点</a:t>
            </a:r>
            <a:r>
              <a:rPr lang="en-US" altLang="zh-CN" sz="3200" b="1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	     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的对应点分别是点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的对应线段分别是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;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(4)∠B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的对应角是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旋转角度为</a:t>
            </a:r>
            <a:r>
              <a:rPr lang="zh-CN" altLang="zh-CN" sz="3200" b="1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	   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(6)△ACE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3200" b="1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99.jpeg">
            <a:extLst>
              <a:ext uri="{FF2B5EF4-FFF2-40B4-BE49-F238E27FC236}">
                <a16:creationId xmlns="" xmlns:a16="http://schemas.microsoft.com/office/drawing/2014/main" id="{61D973BD-309C-46C0-A37F-F5EB6B6710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4348" y="3812635"/>
            <a:ext cx="3171698" cy="22429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C14A1F7-6E4B-497C-B406-2BF966645CB5}"/>
              </a:ext>
            </a:extLst>
          </p:cNvPr>
          <p:cNvSpPr txBox="1"/>
          <p:nvPr/>
        </p:nvSpPr>
        <p:spPr>
          <a:xfrm>
            <a:off x="3209730" y="1605210"/>
            <a:ext cx="4665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D557273-0BDA-41CB-BF79-4BF448FB5555}"/>
              </a:ext>
            </a:extLst>
          </p:cNvPr>
          <p:cNvSpPr txBox="1"/>
          <p:nvPr/>
        </p:nvSpPr>
        <p:spPr>
          <a:xfrm>
            <a:off x="5010538" y="2063888"/>
            <a:ext cx="95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FFDDEEDC-8BD3-40FC-9F94-39666067B2FE}"/>
              </a:ext>
            </a:extLst>
          </p:cNvPr>
          <p:cNvSpPr txBox="1"/>
          <p:nvPr/>
        </p:nvSpPr>
        <p:spPr>
          <a:xfrm>
            <a:off x="6321492" y="2583272"/>
            <a:ext cx="4819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线段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8DAF3E7-658F-4351-9414-FF6331D6D464}"/>
              </a:ext>
            </a:extLst>
          </p:cNvPr>
          <p:cNvSpPr txBox="1"/>
          <p:nvPr/>
        </p:nvSpPr>
        <p:spPr>
          <a:xfrm>
            <a:off x="3245043" y="3000863"/>
            <a:ext cx="5682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∠ACE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00DDC4-A422-4FFF-8786-3FA1A195E9BA}"/>
              </a:ext>
            </a:extLst>
          </p:cNvPr>
          <p:cNvSpPr txBox="1"/>
          <p:nvPr/>
        </p:nvSpPr>
        <p:spPr>
          <a:xfrm>
            <a:off x="2776501" y="3520247"/>
            <a:ext cx="1562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60°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7EFA3943-D588-41A3-9836-E0CB1EDAC2FA}"/>
              </a:ext>
            </a:extLst>
          </p:cNvPr>
          <p:cNvSpPr txBox="1"/>
          <p:nvPr/>
        </p:nvSpPr>
        <p:spPr>
          <a:xfrm>
            <a:off x="3121090" y="3969140"/>
            <a:ext cx="5682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直角三角形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D648AC8-2B83-4F78-B146-E40DF808D2F6}"/>
              </a:ext>
            </a:extLst>
          </p:cNvPr>
          <p:cNvSpPr txBox="1"/>
          <p:nvPr/>
        </p:nvSpPr>
        <p:spPr>
          <a:xfrm>
            <a:off x="223934" y="278087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,∠ACB=90°,∠B=30°.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△ACB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逆时针旋转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落在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△DCE.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的对应点是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的对应线段是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300.jpeg">
            <a:extLst>
              <a:ext uri="{FF2B5EF4-FFF2-40B4-BE49-F238E27FC236}">
                <a16:creationId xmlns="" xmlns:a16="http://schemas.microsoft.com/office/drawing/2014/main" id="{9B5E180F-9D15-46EB-AD8A-8E246196AB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7714" y="2809118"/>
            <a:ext cx="3041373" cy="27239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2BAA440-5912-41B3-AA88-20EDB9C273E4}"/>
              </a:ext>
            </a:extLst>
          </p:cNvPr>
          <p:cNvSpPr txBox="1"/>
          <p:nvPr/>
        </p:nvSpPr>
        <p:spPr>
          <a:xfrm>
            <a:off x="3704253" y="1709248"/>
            <a:ext cx="44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D686297-F5EA-4F1E-A3CE-0DFE20D7BF32}"/>
              </a:ext>
            </a:extLst>
          </p:cNvPr>
          <p:cNvSpPr txBox="1"/>
          <p:nvPr/>
        </p:nvSpPr>
        <p:spPr>
          <a:xfrm>
            <a:off x="7371184" y="1709247"/>
            <a:ext cx="858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DC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D3F4934-61A2-4D50-AECF-80598FBB3FE0}"/>
              </a:ext>
            </a:extLst>
          </p:cNvPr>
          <p:cNvSpPr txBox="1"/>
          <p:nvPr/>
        </p:nvSpPr>
        <p:spPr>
          <a:xfrm>
            <a:off x="223934" y="3325075"/>
            <a:ext cx="4683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(2)△ACD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是等边三角形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342E52F-BA5E-4B33-B971-A229D776B03C}"/>
              </a:ext>
            </a:extLst>
          </p:cNvPr>
          <p:cNvSpPr txBox="1"/>
          <p:nvPr/>
        </p:nvSpPr>
        <p:spPr>
          <a:xfrm>
            <a:off x="283656" y="4171461"/>
            <a:ext cx="4684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(3)∠BCE=60°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4F31450-EE99-4FED-9BE2-FEA4A1861D69}"/>
              </a:ext>
            </a:extLst>
          </p:cNvPr>
          <p:cNvSpPr txBox="1"/>
          <p:nvPr/>
        </p:nvSpPr>
        <p:spPr>
          <a:xfrm>
            <a:off x="167950" y="168152"/>
            <a:ext cx="8976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把一个直角三角尺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角的顶点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顺时针旋转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使得点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的延长线上的点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40B684B-265F-48E2-8D2B-4511DB27C27F}"/>
              </a:ext>
            </a:extLst>
          </p:cNvPr>
          <p:cNvSpPr txBox="1"/>
          <p:nvPr/>
        </p:nvSpPr>
        <p:spPr>
          <a:xfrm>
            <a:off x="167950" y="3698042"/>
            <a:ext cx="73898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三角尺旋转了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∠BDC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AC=4,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image301.jpeg">
            <a:extLst>
              <a:ext uri="{FF2B5EF4-FFF2-40B4-BE49-F238E27FC236}">
                <a16:creationId xmlns="" xmlns:a16="http://schemas.microsoft.com/office/drawing/2014/main" id="{9AD03DB6-4810-4B78-9EED-2A6ECBD417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9780" y="1534782"/>
            <a:ext cx="6007268" cy="18942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0F33338-C348-4612-A737-013CD24F8D48}"/>
              </a:ext>
            </a:extLst>
          </p:cNvPr>
          <p:cNvSpPr txBox="1"/>
          <p:nvPr/>
        </p:nvSpPr>
        <p:spPr>
          <a:xfrm>
            <a:off x="3330661" y="3698042"/>
            <a:ext cx="877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5C597AA-DB4F-4EBF-BC86-7AFEC8B0C135}"/>
              </a:ext>
            </a:extLst>
          </p:cNvPr>
          <p:cNvSpPr txBox="1"/>
          <p:nvPr/>
        </p:nvSpPr>
        <p:spPr>
          <a:xfrm>
            <a:off x="167950" y="5760145"/>
            <a:ext cx="2880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等腰三角形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836436D-076E-4AA2-A33F-F2932D474D2A}"/>
              </a:ext>
            </a:extLst>
          </p:cNvPr>
          <p:cNvSpPr txBox="1"/>
          <p:nvPr/>
        </p:nvSpPr>
        <p:spPr>
          <a:xfrm>
            <a:off x="3254188" y="5760145"/>
            <a:ext cx="1631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(3)15°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240EB0A-ED96-4C3B-92FA-9E41559D8F41}"/>
              </a:ext>
            </a:extLst>
          </p:cNvPr>
          <p:cNvSpPr txBox="1"/>
          <p:nvPr/>
        </p:nvSpPr>
        <p:spPr>
          <a:xfrm>
            <a:off x="5138649" y="5760145"/>
            <a:ext cx="1389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3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364070F-5914-4A85-A4B6-002A25BC8391}"/>
              </a:ext>
            </a:extLst>
          </p:cNvPr>
          <p:cNvSpPr txBox="1"/>
          <p:nvPr/>
        </p:nvSpPr>
        <p:spPr>
          <a:xfrm>
            <a:off x="79310" y="71204"/>
            <a:ext cx="89853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逆时针旋转得到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△ADE,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是对应点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∠CAE=90°,AB=1,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303.jpeg">
            <a:extLst>
              <a:ext uri="{FF2B5EF4-FFF2-40B4-BE49-F238E27FC236}">
                <a16:creationId xmlns="" xmlns:a16="http://schemas.microsoft.com/office/drawing/2014/main" id="{11D461BB-C497-4649-841A-A7C9194934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0253" y="1196448"/>
            <a:ext cx="2620219" cy="17781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2E28669-5311-4816-BADB-59C42F29D959}"/>
              </a:ext>
            </a:extLst>
          </p:cNvPr>
          <p:cNvSpPr txBox="1"/>
          <p:nvPr/>
        </p:nvSpPr>
        <p:spPr>
          <a:xfrm>
            <a:off x="159270" y="3100227"/>
            <a:ext cx="92179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分别是正方形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,BE=CF,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△BCE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绕着正方形的中心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按逆时针方向旋转到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△CDF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则旋转角是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A.45°	B.60°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C.90°	D.120°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image304.jpeg">
            <a:extLst>
              <a:ext uri="{FF2B5EF4-FFF2-40B4-BE49-F238E27FC236}">
                <a16:creationId xmlns="" xmlns:a16="http://schemas.microsoft.com/office/drawing/2014/main" id="{FC153DB9-8197-4548-A741-86F82A8D48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2998" y="4834896"/>
            <a:ext cx="2043208" cy="19519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66D55796-CB2A-4983-B136-271C9549C2C0}"/>
              </a:ext>
            </a:extLst>
          </p:cNvPr>
          <p:cNvSpPr txBox="1"/>
          <p:nvPr/>
        </p:nvSpPr>
        <p:spPr>
          <a:xfrm>
            <a:off x="8283251" y="4050740"/>
            <a:ext cx="4735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2C632D8D-D6DE-4E8D-A968-B862039A4E64}"/>
                  </a:ext>
                </a:extLst>
              </p:cNvPr>
              <p:cNvSpPr txBox="1"/>
              <p:nvPr/>
            </p:nvSpPr>
            <p:spPr>
              <a:xfrm>
                <a:off x="7827396" y="521839"/>
                <a:ext cx="783076" cy="632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kumimoji="0" lang="en-US" altLang="zh-CN" sz="3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632D8D-D6DE-4E8D-A968-B862039A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96" y="521839"/>
                <a:ext cx="783076" cy="632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3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7E557E1B-9F60-4944-941D-CA634CBDAD4B}"/>
              </a:ext>
            </a:extLst>
          </p:cNvPr>
          <p:cNvSpPr txBox="1"/>
          <p:nvPr/>
        </p:nvSpPr>
        <p:spPr>
          <a:xfrm>
            <a:off x="65315" y="157361"/>
            <a:ext cx="88734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是正方形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,△ADF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旋转一定角度后得到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△ABE,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AF=5,AB=9,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305.jpeg">
            <a:extLst>
              <a:ext uri="{FF2B5EF4-FFF2-40B4-BE49-F238E27FC236}">
                <a16:creationId xmlns="" xmlns:a16="http://schemas.microsoft.com/office/drawing/2014/main" id="{C96BD9EA-1441-4037-8EBF-066E352287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4288" y="1217457"/>
            <a:ext cx="3281866" cy="21882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CCBF9FE-7AC8-4800-B1D6-46882D5F8106}"/>
              </a:ext>
            </a:extLst>
          </p:cNvPr>
          <p:cNvSpPr txBox="1"/>
          <p:nvPr/>
        </p:nvSpPr>
        <p:spPr>
          <a:xfrm>
            <a:off x="0" y="2896110"/>
            <a:ext cx="89900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指出旋转中心和旋转角度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(2)DE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判别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的位置关系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并证明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AEB1E95-1C41-4720-B8F9-D311D8B71CAA}"/>
              </a:ext>
            </a:extLst>
          </p:cNvPr>
          <p:cNvSpPr txBox="1"/>
          <p:nvPr/>
        </p:nvSpPr>
        <p:spPr>
          <a:xfrm>
            <a:off x="0" y="4465770"/>
            <a:ext cx="86728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旋转中心为点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旋转角为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∠BAD=90°;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189985C-9401-40F6-9A56-1CCE5CFB85B4}"/>
              </a:ext>
            </a:extLst>
          </p:cNvPr>
          <p:cNvSpPr txBox="1"/>
          <p:nvPr/>
        </p:nvSpPr>
        <p:spPr>
          <a:xfrm>
            <a:off x="29606" y="5123220"/>
            <a:ext cx="4733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(2)DE=AD-AE=4;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32DFA1C-CA80-46A0-BA76-7451D85FFF4F}"/>
              </a:ext>
            </a:extLst>
          </p:cNvPr>
          <p:cNvSpPr txBox="1"/>
          <p:nvPr/>
        </p:nvSpPr>
        <p:spPr>
          <a:xfrm>
            <a:off x="65315" y="5780670"/>
            <a:ext cx="87261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△ABE≌△ADF,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∠ABE+∠F=90°,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∴BE⊥DF.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6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246</TotalTime>
  <Words>857</Words>
  <Application>Microsoft Office PowerPoint</Application>
  <PresentationFormat>全屏显示(4:3)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8</cp:revision>
  <dcterms:created xsi:type="dcterms:W3CDTF">2020-11-25T03:04:52Z</dcterms:created>
  <dcterms:modified xsi:type="dcterms:W3CDTF">2020-11-28T13:54:48Z</dcterms:modified>
</cp:coreProperties>
</file>