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5" r:id="rId9"/>
    <p:sldId id="276" r:id="rId10"/>
    <p:sldId id="274" r:id="rId11"/>
    <p:sldId id="277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1CEF09-BFE1-451F-B004-986BF5AECF72}"/>
              </a:ext>
            </a:extLst>
          </p:cNvPr>
          <p:cNvSpPr/>
          <p:nvPr userDrawn="1"/>
        </p:nvSpPr>
        <p:spPr>
          <a:xfrm rot="19869752">
            <a:off x="1363429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3074692" y="1192822"/>
            <a:ext cx="2862892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27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       因式分解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A0FFEC-AC46-4CFC-AE83-966AA3BDFA29}"/>
              </a:ext>
            </a:extLst>
          </p:cNvPr>
          <p:cNvSpPr txBox="1"/>
          <p:nvPr/>
        </p:nvSpPr>
        <p:spPr>
          <a:xfrm>
            <a:off x="502024" y="1413063"/>
            <a:ext cx="87316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(7)a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-2a+1	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(8)4x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-4x+1	  (9)4x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-12x+9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(10)x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-3x+2	  (11)x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+3x-4	  (12)3x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-5x-2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18233E-E281-4FF2-B494-1E7198AEA5C4}"/>
              </a:ext>
            </a:extLst>
          </p:cNvPr>
          <p:cNvSpPr txBox="1"/>
          <p:nvPr/>
        </p:nvSpPr>
        <p:spPr>
          <a:xfrm>
            <a:off x="887507" y="2567660"/>
            <a:ext cx="14746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(a-1)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121CAD-282B-4187-B387-AB028EBE8151}"/>
              </a:ext>
            </a:extLst>
          </p:cNvPr>
          <p:cNvSpPr txBox="1"/>
          <p:nvPr/>
        </p:nvSpPr>
        <p:spPr>
          <a:xfrm>
            <a:off x="3612777" y="2567661"/>
            <a:ext cx="17839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(2x-1)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DC7325-1BCE-43B4-8F02-C19E55E06E92}"/>
              </a:ext>
            </a:extLst>
          </p:cNvPr>
          <p:cNvSpPr txBox="1"/>
          <p:nvPr/>
        </p:nvSpPr>
        <p:spPr>
          <a:xfrm>
            <a:off x="6423212" y="2567660"/>
            <a:ext cx="17839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(2x-3)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406779-94E7-4EF3-94A8-5D85504BAB0E}"/>
              </a:ext>
            </a:extLst>
          </p:cNvPr>
          <p:cNvSpPr txBox="1"/>
          <p:nvPr/>
        </p:nvSpPr>
        <p:spPr>
          <a:xfrm>
            <a:off x="569260" y="5444937"/>
            <a:ext cx="22635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(x-1)(x-2)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3516D9-2095-4F0A-B293-A7FB42731504}"/>
              </a:ext>
            </a:extLst>
          </p:cNvPr>
          <p:cNvSpPr txBox="1"/>
          <p:nvPr/>
        </p:nvSpPr>
        <p:spPr>
          <a:xfrm>
            <a:off x="3372971" y="5450762"/>
            <a:ext cx="22635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(x-1)(x+4)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FE555D-0552-4F3E-A774-B68F5320E40C}"/>
              </a:ext>
            </a:extLst>
          </p:cNvPr>
          <p:cNvSpPr txBox="1"/>
          <p:nvPr/>
        </p:nvSpPr>
        <p:spPr>
          <a:xfrm>
            <a:off x="6149788" y="5444937"/>
            <a:ext cx="22635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(3x+1)(x-2)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7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75B6DBC-1903-4D7D-8F58-F704C68B09AA}"/>
              </a:ext>
            </a:extLst>
          </p:cNvPr>
          <p:cNvSpPr txBox="1"/>
          <p:nvPr/>
        </p:nvSpPr>
        <p:spPr>
          <a:xfrm>
            <a:off x="591670" y="1104903"/>
            <a:ext cx="837303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运用因式分解进行计算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(1)23×2.718+59×2.718+18×2.718     </a:t>
            </a: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(2)2020×168-2020×69+2020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383C32-3EEB-429E-AAAB-51309F71F83E}"/>
              </a:ext>
            </a:extLst>
          </p:cNvPr>
          <p:cNvSpPr txBox="1"/>
          <p:nvPr/>
        </p:nvSpPr>
        <p:spPr>
          <a:xfrm>
            <a:off x="3003176" y="2582230"/>
            <a:ext cx="12281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271.8            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53216C-CBA9-4434-8D6C-75F916F8E568}"/>
              </a:ext>
            </a:extLst>
          </p:cNvPr>
          <p:cNvSpPr txBox="1"/>
          <p:nvPr/>
        </p:nvSpPr>
        <p:spPr>
          <a:xfrm>
            <a:off x="3021105" y="5301897"/>
            <a:ext cx="1497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202000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8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76A682-9E9B-423D-85B2-F5F02C29EA37}"/>
                  </a:ext>
                </a:extLst>
              </p:cNvPr>
              <p:cNvSpPr txBox="1"/>
              <p:nvPr/>
            </p:nvSpPr>
            <p:spPr>
              <a:xfrm>
                <a:off x="0" y="0"/>
                <a:ext cx="9144000" cy="4637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17.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仔细阅读下面例题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解答问题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例题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已知二次三项式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-4x+m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有一个因式是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(x+3),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求另一个因式以及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设另一个因式为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x+n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-4x+m=(x+3)(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x+n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-4x+m=x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+(n+3)x+3n,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𝐧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=−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𝐦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:n=-7,m=-21∴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另一个因式为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(x-7),m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-21.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问题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仿照以上方法解答下面问题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76A682-9E9B-423D-85B2-F5F02C29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637936"/>
              </a:xfrm>
              <a:prstGeom prst="rect">
                <a:avLst/>
              </a:prstGeom>
              <a:blipFill>
                <a:blip r:embed="rId2"/>
                <a:stretch>
                  <a:fillRect l="-1667" t="-1708" r="-1267" b="-3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B8F0FE8-6917-4E40-A502-C3DD2762A7DA}"/>
              </a:ext>
            </a:extLst>
          </p:cNvPr>
          <p:cNvSpPr txBox="1"/>
          <p:nvPr/>
        </p:nvSpPr>
        <p:spPr>
          <a:xfrm>
            <a:off x="0" y="4637936"/>
            <a:ext cx="92448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已知二次三项式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+3x-k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有一个因式是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(2x-5),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求另一个因式以及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6F9996-96CF-4BB0-98C6-DD2B10FAAA48}"/>
              </a:ext>
            </a:extLst>
          </p:cNvPr>
          <p:cNvSpPr txBox="1"/>
          <p:nvPr/>
        </p:nvSpPr>
        <p:spPr>
          <a:xfrm>
            <a:off x="0" y="5983051"/>
            <a:ext cx="47109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(1)x+4,k=20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2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F57A743-2424-483C-8C8D-BBF71AF8B2BA}"/>
              </a:ext>
            </a:extLst>
          </p:cNvPr>
          <p:cNvSpPr txBox="1"/>
          <p:nvPr/>
        </p:nvSpPr>
        <p:spPr>
          <a:xfrm>
            <a:off x="0" y="1886634"/>
            <a:ext cx="96549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已知二次三项式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+4ax+2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有一个因式是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(2x+a),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是整数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求另一个因式以及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458F78-343E-4364-88D7-1FE09FF6CDFA}"/>
              </a:ext>
            </a:extLst>
          </p:cNvPr>
          <p:cNvSpPr txBox="1"/>
          <p:nvPr/>
        </p:nvSpPr>
        <p:spPr>
          <a:xfrm>
            <a:off x="138953" y="3429000"/>
            <a:ext cx="87271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当一个因式是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3x+1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a=2;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当一个因式是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3x-1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a=-2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72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92B253B-98C5-4CE0-9530-AC7649F48426}"/>
                  </a:ext>
                </a:extLst>
              </p:cNvPr>
              <p:cNvSpPr txBox="1"/>
              <p:nvPr/>
            </p:nvSpPr>
            <p:spPr>
              <a:xfrm>
                <a:off x="328218" y="458322"/>
                <a:ext cx="8487563" cy="5753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把一个</a:t>
                </a:r>
                <a:r>
                  <a:rPr lang="zh-CN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化成几个</a:t>
                </a:r>
                <a:r>
                  <a:rPr lang="zh-CN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的形式叫因式分解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因式分解与</a:t>
                </a:r>
                <a:r>
                  <a:rPr lang="zh-CN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  <a:r>
                  <a:rPr lang="zh-CN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正好相反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x+y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)(x-y)=x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-y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从左向右的变形是</a:t>
                </a:r>
                <a:r>
                  <a:rPr lang="zh-CN" altLang="zh-CN" sz="3200" b="1" u="sng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从右向左的变形是</a:t>
                </a:r>
                <a:r>
                  <a:rPr lang="zh-CN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下列变形是分解因式的是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-4x+4=x(x-4)+4	    B.(x+3)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+6x+9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+6x+9=(x+3)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 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D.x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+x=x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den>
                        </m:f>
                      </m:e>
                    </m:d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92B253B-98C5-4CE0-9530-AC7649F48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18" y="458322"/>
                <a:ext cx="8487563" cy="5753755"/>
              </a:xfrm>
              <a:prstGeom prst="rect">
                <a:avLst/>
              </a:prstGeom>
              <a:blipFill>
                <a:blip r:embed="rId2"/>
                <a:stretch>
                  <a:fillRect l="-1868" t="-1377" r="-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A5D8B8F-E970-4E9A-976A-4999458C8AB7}"/>
              </a:ext>
            </a:extLst>
          </p:cNvPr>
          <p:cNvSpPr txBox="1"/>
          <p:nvPr/>
        </p:nvSpPr>
        <p:spPr>
          <a:xfrm>
            <a:off x="2026024" y="458322"/>
            <a:ext cx="1452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多项式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3F9F87-BC92-4D62-A340-C3319CE8CC60}"/>
              </a:ext>
            </a:extLst>
          </p:cNvPr>
          <p:cNvSpPr txBox="1"/>
          <p:nvPr/>
        </p:nvSpPr>
        <p:spPr>
          <a:xfrm>
            <a:off x="5176112" y="458321"/>
            <a:ext cx="13088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整式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0BE85F-A16D-4DD2-ABF2-73B986BA5163}"/>
              </a:ext>
            </a:extLst>
          </p:cNvPr>
          <p:cNvSpPr txBox="1"/>
          <p:nvPr/>
        </p:nvSpPr>
        <p:spPr>
          <a:xfrm>
            <a:off x="6933194" y="458321"/>
            <a:ext cx="717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积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1732AF-616F-4B54-B1B1-7F293EF25411}"/>
              </a:ext>
            </a:extLst>
          </p:cNvPr>
          <p:cNvSpPr txBox="1"/>
          <p:nvPr/>
        </p:nvSpPr>
        <p:spPr>
          <a:xfrm>
            <a:off x="5176112" y="988274"/>
            <a:ext cx="18736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整式乘法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23DAE9-AA8D-4639-A217-E45575CDD460}"/>
              </a:ext>
            </a:extLst>
          </p:cNvPr>
          <p:cNvSpPr txBox="1"/>
          <p:nvPr/>
        </p:nvSpPr>
        <p:spPr>
          <a:xfrm>
            <a:off x="770964" y="2843190"/>
            <a:ext cx="2070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整式乘法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3BCFE6-84B9-4A69-B896-BA23DD735FBD}"/>
              </a:ext>
            </a:extLst>
          </p:cNvPr>
          <p:cNvSpPr txBox="1"/>
          <p:nvPr/>
        </p:nvSpPr>
        <p:spPr>
          <a:xfrm>
            <a:off x="5987417" y="2833191"/>
            <a:ext cx="1891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因式分解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31DC99-24CF-42D2-9639-B0C3D5841016}"/>
              </a:ext>
            </a:extLst>
          </p:cNvPr>
          <p:cNvSpPr txBox="1"/>
          <p:nvPr/>
        </p:nvSpPr>
        <p:spPr>
          <a:xfrm>
            <a:off x="5331256" y="3853790"/>
            <a:ext cx="9985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B5E264-A364-4A27-9F53-8E0A76FBA456}"/>
              </a:ext>
            </a:extLst>
          </p:cNvPr>
          <p:cNvSpPr txBox="1"/>
          <p:nvPr/>
        </p:nvSpPr>
        <p:spPr>
          <a:xfrm>
            <a:off x="138953" y="339369"/>
            <a:ext cx="886609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下列由左边到右边的变形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是分解因式的有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①24x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y=4x·6xy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②(m+2)(m-2)=m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③a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a+b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)(a-b) 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④2πR+2πr=2π(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R+r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B.2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C.3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D.4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5.(3a-y)(3a+y)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是下列哪一个多项式因式分解的结果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A.9a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B.-9a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C.9a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D.-9a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568FF7-80E1-4705-B80F-161A3FA4D4A8}"/>
              </a:ext>
            </a:extLst>
          </p:cNvPr>
          <p:cNvSpPr txBox="1"/>
          <p:nvPr/>
        </p:nvSpPr>
        <p:spPr>
          <a:xfrm>
            <a:off x="8207188" y="339369"/>
            <a:ext cx="936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8461C4-F82F-4233-BFAF-7CE2ECF0B16B}"/>
              </a:ext>
            </a:extLst>
          </p:cNvPr>
          <p:cNvSpPr txBox="1"/>
          <p:nvPr/>
        </p:nvSpPr>
        <p:spPr>
          <a:xfrm>
            <a:off x="977154" y="4732331"/>
            <a:ext cx="8606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07BCCE-6683-463B-ACDE-87153595BADC}"/>
              </a:ext>
            </a:extLst>
          </p:cNvPr>
          <p:cNvSpPr txBox="1"/>
          <p:nvPr/>
        </p:nvSpPr>
        <p:spPr>
          <a:xfrm>
            <a:off x="331693" y="1462172"/>
            <a:ext cx="91798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依据因式分解的意义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因式分解的结果是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因式分解的结果为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(x+2)(x-5)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的多项式</a:t>
            </a:r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8A92AF-B2DD-4CFF-AB80-462B6DE0DBCE}"/>
              </a:ext>
            </a:extLst>
          </p:cNvPr>
          <p:cNvSpPr txBox="1"/>
          <p:nvPr/>
        </p:nvSpPr>
        <p:spPr>
          <a:xfrm>
            <a:off x="1302123" y="1962236"/>
            <a:ext cx="4755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(x+2y)(x-2y)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BE0446-AEF9-41F1-94FC-98B484FBA159}"/>
              </a:ext>
            </a:extLst>
          </p:cNvPr>
          <p:cNvSpPr txBox="1"/>
          <p:nvPr/>
        </p:nvSpPr>
        <p:spPr>
          <a:xfrm>
            <a:off x="5632076" y="2374613"/>
            <a:ext cx="4755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(x+2y)(x-2y)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21D7C8-4ADE-4A3A-8FB9-500F1A94F360}"/>
              </a:ext>
            </a:extLst>
          </p:cNvPr>
          <p:cNvSpPr txBox="1"/>
          <p:nvPr/>
        </p:nvSpPr>
        <p:spPr>
          <a:xfrm>
            <a:off x="1082488" y="4330628"/>
            <a:ext cx="5195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200" b="1" i="0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-3x-10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DBCEB5B-2E77-4EE3-871D-7EF866F97CE3}"/>
              </a:ext>
            </a:extLst>
          </p:cNvPr>
          <p:cNvSpPr txBox="1"/>
          <p:nvPr/>
        </p:nvSpPr>
        <p:spPr>
          <a:xfrm>
            <a:off x="224118" y="920621"/>
            <a:ext cx="89198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利用整式乘法计算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(1)m(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a+b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       (2)a(b-2)     (3)2a(a-3) 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(4)(x+1)(x-1)	   (5)(5-a)(5+a)	</a:t>
            </a: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(6)(2x-3)(2x+3)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5EDDB9-C221-4476-9084-2C8882AA92AE}"/>
              </a:ext>
            </a:extLst>
          </p:cNvPr>
          <p:cNvSpPr txBox="1"/>
          <p:nvPr/>
        </p:nvSpPr>
        <p:spPr>
          <a:xfrm>
            <a:off x="654424" y="2329789"/>
            <a:ext cx="2178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ma+mb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   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08A780-5D01-4316-8959-A02569D259D2}"/>
              </a:ext>
            </a:extLst>
          </p:cNvPr>
          <p:cNvSpPr txBox="1"/>
          <p:nvPr/>
        </p:nvSpPr>
        <p:spPr>
          <a:xfrm>
            <a:off x="842682" y="4122731"/>
            <a:ext cx="10936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5195D0-307F-4E5C-822F-38662F9A85CC}"/>
              </a:ext>
            </a:extLst>
          </p:cNvPr>
          <p:cNvSpPr txBox="1"/>
          <p:nvPr/>
        </p:nvSpPr>
        <p:spPr>
          <a:xfrm>
            <a:off x="3957916" y="4122731"/>
            <a:ext cx="12281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25-a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540B3B-8207-4B75-A484-606EB7F34AD2}"/>
              </a:ext>
            </a:extLst>
          </p:cNvPr>
          <p:cNvSpPr txBox="1"/>
          <p:nvPr/>
        </p:nvSpPr>
        <p:spPr>
          <a:xfrm>
            <a:off x="753035" y="5644991"/>
            <a:ext cx="1272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-9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4C2750-5C22-41FF-B60E-11D99D975E3D}"/>
              </a:ext>
            </a:extLst>
          </p:cNvPr>
          <p:cNvSpPr txBox="1"/>
          <p:nvPr/>
        </p:nvSpPr>
        <p:spPr>
          <a:xfrm>
            <a:off x="3792070" y="2406116"/>
            <a:ext cx="15508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ab-2a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728207-0FAE-4755-8941-CB515ACB177C}"/>
              </a:ext>
            </a:extLst>
          </p:cNvPr>
          <p:cNvSpPr txBox="1"/>
          <p:nvPr/>
        </p:nvSpPr>
        <p:spPr>
          <a:xfrm>
            <a:off x="6741458" y="2473225"/>
            <a:ext cx="1671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2a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-6a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993831D-794A-4447-94A8-1A9B902D3126}"/>
              </a:ext>
            </a:extLst>
          </p:cNvPr>
          <p:cNvSpPr txBox="1"/>
          <p:nvPr/>
        </p:nvSpPr>
        <p:spPr>
          <a:xfrm>
            <a:off x="340659" y="920621"/>
            <a:ext cx="92426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(7)(a-1)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 (8)( 2x-1)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(9)(2x-3)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(10)(x-1)(x-2)	(11)(x-1)(x+4)	</a:t>
            </a: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(12)(3x+1)(x-2)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9CCD46-CE33-42CE-BDE3-67F6F408E0AD}"/>
              </a:ext>
            </a:extLst>
          </p:cNvPr>
          <p:cNvSpPr txBox="1"/>
          <p:nvPr/>
        </p:nvSpPr>
        <p:spPr>
          <a:xfrm>
            <a:off x="853889" y="1635332"/>
            <a:ext cx="1987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-2a+1	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6D6BCB-EE57-4C3D-B144-217E3042752A}"/>
              </a:ext>
            </a:extLst>
          </p:cNvPr>
          <p:cNvSpPr txBox="1"/>
          <p:nvPr/>
        </p:nvSpPr>
        <p:spPr>
          <a:xfrm>
            <a:off x="3405468" y="1603229"/>
            <a:ext cx="1871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-4x+1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B8E1AB-DB45-46DE-B9EC-BABA195B0826}"/>
              </a:ext>
            </a:extLst>
          </p:cNvPr>
          <p:cNvSpPr txBox="1"/>
          <p:nvPr/>
        </p:nvSpPr>
        <p:spPr>
          <a:xfrm>
            <a:off x="6140823" y="1635332"/>
            <a:ext cx="21044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-12x+9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4163B3-85E5-444E-B39E-511CE27172C9}"/>
              </a:ext>
            </a:extLst>
          </p:cNvPr>
          <p:cNvSpPr txBox="1"/>
          <p:nvPr/>
        </p:nvSpPr>
        <p:spPr>
          <a:xfrm>
            <a:off x="853889" y="3764142"/>
            <a:ext cx="1593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-3x+2	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CADAD7-8CFB-4F8E-BEA7-FB56514E9F62}"/>
              </a:ext>
            </a:extLst>
          </p:cNvPr>
          <p:cNvSpPr txBox="1"/>
          <p:nvPr/>
        </p:nvSpPr>
        <p:spPr>
          <a:xfrm>
            <a:off x="4011707" y="3764142"/>
            <a:ext cx="4791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+3x-4	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A78F43-BCE5-4DBC-BACF-F0C6E0182390}"/>
              </a:ext>
            </a:extLst>
          </p:cNvPr>
          <p:cNvSpPr txBox="1"/>
          <p:nvPr/>
        </p:nvSpPr>
        <p:spPr>
          <a:xfrm>
            <a:off x="853889" y="5632178"/>
            <a:ext cx="21761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-5x-2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A2C3A9E-39D2-4AA7-93F3-0A06EA9CD8B4}"/>
              </a:ext>
            </a:extLst>
          </p:cNvPr>
          <p:cNvSpPr txBox="1"/>
          <p:nvPr/>
        </p:nvSpPr>
        <p:spPr>
          <a:xfrm>
            <a:off x="475130" y="1340695"/>
            <a:ext cx="855232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若多项式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-x+a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可分解为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(x+1)(x-2),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的值为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+4x+4=(x+2)(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x+n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+mx-15=(x+3)(x-5),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FF70BA-BF78-42DB-8EF4-FE438C6EE57F}"/>
              </a:ext>
            </a:extLst>
          </p:cNvPr>
          <p:cNvSpPr txBox="1"/>
          <p:nvPr/>
        </p:nvSpPr>
        <p:spPr>
          <a:xfrm>
            <a:off x="1443318" y="1818801"/>
            <a:ext cx="717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17568-AFDC-46B7-9458-41917E4A8C8D}"/>
              </a:ext>
            </a:extLst>
          </p:cNvPr>
          <p:cNvSpPr txBox="1"/>
          <p:nvPr/>
        </p:nvSpPr>
        <p:spPr>
          <a:xfrm>
            <a:off x="6418729" y="3226261"/>
            <a:ext cx="4661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0EBBEA-1996-42E9-85DC-4B3F1A9C66D4}"/>
              </a:ext>
            </a:extLst>
          </p:cNvPr>
          <p:cNvSpPr txBox="1"/>
          <p:nvPr/>
        </p:nvSpPr>
        <p:spPr>
          <a:xfrm>
            <a:off x="6548717" y="4750900"/>
            <a:ext cx="672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40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F79997A-9EFD-4FBD-8A55-3BFD141BD5C9}"/>
              </a:ext>
            </a:extLst>
          </p:cNvPr>
          <p:cNvSpPr txBox="1"/>
          <p:nvPr/>
        </p:nvSpPr>
        <p:spPr>
          <a:xfrm>
            <a:off x="313763" y="1058575"/>
            <a:ext cx="908124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+ax+b=(x+3)(x-4),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若多项式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+bx+c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可以被分解为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(x-3)(x-2),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,c=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14.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-ax-1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可以分解为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(x-2)(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x+b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,b=</a:t>
            </a:r>
            <a:r>
              <a:rPr lang="en-US" altLang="zh-CN" sz="3200" b="1" u="sng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46110BD-C465-4479-BC91-48CDA2F473B9}"/>
                  </a:ext>
                </a:extLst>
              </p:cNvPr>
              <p:cNvSpPr txBox="1"/>
              <p:nvPr/>
            </p:nvSpPr>
            <p:spPr>
              <a:xfrm>
                <a:off x="918882" y="5117122"/>
                <a:ext cx="367553" cy="80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46110BD-C465-4479-BC91-48CDA2F47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82" y="5117122"/>
                <a:ext cx="367553" cy="8013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4912D1-B332-414E-8AC5-BB2D12F39EAF}"/>
                  </a:ext>
                </a:extLst>
              </p:cNvPr>
              <p:cNvSpPr txBox="1"/>
              <p:nvPr/>
            </p:nvSpPr>
            <p:spPr>
              <a:xfrm>
                <a:off x="2052917" y="5117122"/>
                <a:ext cx="385482" cy="80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4912D1-B332-414E-8AC5-BB2D12F39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917" y="5117122"/>
                <a:ext cx="385482" cy="8013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DA38AF54-F065-49BB-B91B-C66DCC1D0589}"/>
              </a:ext>
            </a:extLst>
          </p:cNvPr>
          <p:cNvSpPr txBox="1"/>
          <p:nvPr/>
        </p:nvSpPr>
        <p:spPr>
          <a:xfrm>
            <a:off x="6140824" y="1058575"/>
            <a:ext cx="6364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DF8C1D-AF4C-47DB-8C3B-644B4D9EE574}"/>
              </a:ext>
            </a:extLst>
          </p:cNvPr>
          <p:cNvSpPr txBox="1"/>
          <p:nvPr/>
        </p:nvSpPr>
        <p:spPr>
          <a:xfrm>
            <a:off x="7490011" y="1058574"/>
            <a:ext cx="905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-12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849A8C-19BA-4E8B-938E-B47268CC3139}"/>
              </a:ext>
            </a:extLst>
          </p:cNvPr>
          <p:cNvSpPr txBox="1"/>
          <p:nvPr/>
        </p:nvSpPr>
        <p:spPr>
          <a:xfrm>
            <a:off x="1286435" y="2982179"/>
            <a:ext cx="367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D4C71A-8791-4CD7-B38E-33B678E24D51}"/>
              </a:ext>
            </a:extLst>
          </p:cNvPr>
          <p:cNvSpPr txBox="1"/>
          <p:nvPr/>
        </p:nvSpPr>
        <p:spPr>
          <a:xfrm>
            <a:off x="2438399" y="2982179"/>
            <a:ext cx="744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E26CA8-E952-4A6A-A757-E3F04E630994}"/>
              </a:ext>
            </a:extLst>
          </p:cNvPr>
          <p:cNvSpPr txBox="1"/>
          <p:nvPr/>
        </p:nvSpPr>
        <p:spPr>
          <a:xfrm>
            <a:off x="3854824" y="2999074"/>
            <a:ext cx="5289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0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6B0C58-E789-4091-93D1-953CDCB725D8}"/>
              </a:ext>
            </a:extLst>
          </p:cNvPr>
          <p:cNvSpPr txBox="1"/>
          <p:nvPr/>
        </p:nvSpPr>
        <p:spPr>
          <a:xfrm>
            <a:off x="340660" y="1041737"/>
            <a:ext cx="861508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根据第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题整式的乘法运算对下列各式进行因式分解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ma+mb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(2)ab-2a	    (3)2a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-6a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	     (5)25-a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  (6)4x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-9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1C6267-A050-4488-A08B-6DAB8C989B01}"/>
              </a:ext>
            </a:extLst>
          </p:cNvPr>
          <p:cNvSpPr txBox="1"/>
          <p:nvPr/>
        </p:nvSpPr>
        <p:spPr>
          <a:xfrm>
            <a:off x="788893" y="2625625"/>
            <a:ext cx="8014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a+b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	     a(b-2)	      2a(a-3) 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69AE80-1F75-421B-BEFD-D104833F7A51}"/>
              </a:ext>
            </a:extLst>
          </p:cNvPr>
          <p:cNvSpPr txBox="1"/>
          <p:nvPr/>
        </p:nvSpPr>
        <p:spPr>
          <a:xfrm>
            <a:off x="340660" y="4889520"/>
            <a:ext cx="7960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(x+1)(x-1)	(5-a)(5+a)	  (2x-3)(2x+3)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8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40</TotalTime>
  <Words>943</Words>
  <Application>Microsoft Office PowerPoint</Application>
  <PresentationFormat>全屏显示(4:3)</PresentationFormat>
  <Paragraphs>143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黑体</vt:lpstr>
      <vt:lpstr>楷体</vt:lpstr>
      <vt:lpstr>Arial</vt:lpstr>
      <vt:lpstr>Calibri</vt:lpstr>
      <vt:lpstr>Calibri Light</vt:lpstr>
      <vt:lpstr>Cambria Math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Be2510@365svip.info</cp:lastModifiedBy>
  <cp:revision>5</cp:revision>
  <dcterms:created xsi:type="dcterms:W3CDTF">2020-11-25T13:53:28Z</dcterms:created>
  <dcterms:modified xsi:type="dcterms:W3CDTF">2020-11-25T14:34:16Z</dcterms:modified>
</cp:coreProperties>
</file>