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1" r:id="rId5"/>
    <p:sldId id="272" r:id="rId6"/>
    <p:sldId id="274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提公因式法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401580B-AA26-402B-9207-C4A9C046E3F3}"/>
              </a:ext>
            </a:extLst>
          </p:cNvPr>
          <p:cNvSpPr txBox="1"/>
          <p:nvPr/>
        </p:nvSpPr>
        <p:spPr>
          <a:xfrm>
            <a:off x="134468" y="101617"/>
            <a:ext cx="96639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4x(x-y)-3(x-y)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中的公因式是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-4a(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中的公因式是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FF02C5-026F-4A6E-9AE7-CA25B4D93BF4}"/>
              </a:ext>
            </a:extLst>
          </p:cNvPr>
          <p:cNvSpPr txBox="1"/>
          <p:nvPr/>
        </p:nvSpPr>
        <p:spPr>
          <a:xfrm>
            <a:off x="7277100" y="25110"/>
            <a:ext cx="1212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45BE91-49A5-40B8-BCA5-9153D226D9BE}"/>
              </a:ext>
            </a:extLst>
          </p:cNvPr>
          <p:cNvSpPr txBox="1"/>
          <p:nvPr/>
        </p:nvSpPr>
        <p:spPr>
          <a:xfrm>
            <a:off x="7416800" y="554007"/>
            <a:ext cx="1454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kumimoji="0" lang="en-US" altLang="zh-CN" sz="3200" b="1" i="0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439D0CFE-0A7E-47AA-BC68-7622CEF1DEB6}"/>
              </a:ext>
            </a:extLst>
          </p:cNvPr>
          <p:cNvSpPr txBox="1"/>
          <p:nvPr/>
        </p:nvSpPr>
        <p:spPr>
          <a:xfrm>
            <a:off x="180788" y="1427060"/>
            <a:ext cx="911561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在下列各横线上填上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“+”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“-”,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使等式成立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(1)3+a=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(a+3); (2)1-x=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(x-1);  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(3)-m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+2n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-2n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(4)y-x=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(x-y); (5)(x-y)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(y-x)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(y-x)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xmlns="" id="{A3A4D1D8-7888-4FA3-92FD-742A9C62560F}"/>
              </a:ext>
            </a:extLst>
          </p:cNvPr>
          <p:cNvSpPr txBox="1"/>
          <p:nvPr/>
        </p:nvSpPr>
        <p:spPr>
          <a:xfrm>
            <a:off x="1851958" y="1954019"/>
            <a:ext cx="43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2A1D6F04-EDBA-4992-9D52-76986024F25D}"/>
              </a:ext>
            </a:extLst>
          </p:cNvPr>
          <p:cNvSpPr txBox="1"/>
          <p:nvPr/>
        </p:nvSpPr>
        <p:spPr>
          <a:xfrm>
            <a:off x="5823323" y="3890395"/>
            <a:ext cx="43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xmlns="" id="{B56B2455-6F3E-419B-8C8F-BCE43BDA5745}"/>
              </a:ext>
            </a:extLst>
          </p:cNvPr>
          <p:cNvSpPr txBox="1"/>
          <p:nvPr/>
        </p:nvSpPr>
        <p:spPr>
          <a:xfrm>
            <a:off x="5339228" y="1954019"/>
            <a:ext cx="439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E10F5F2-36AE-410C-9806-872F76E25676}"/>
              </a:ext>
            </a:extLst>
          </p:cNvPr>
          <p:cNvSpPr txBox="1"/>
          <p:nvPr/>
        </p:nvSpPr>
        <p:spPr>
          <a:xfrm>
            <a:off x="2497417" y="2859454"/>
            <a:ext cx="56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en-US" dirty="0"/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xmlns="" id="{60E63904-695B-423A-9475-0135C995ABD5}"/>
              </a:ext>
            </a:extLst>
          </p:cNvPr>
          <p:cNvSpPr txBox="1"/>
          <p:nvPr/>
        </p:nvSpPr>
        <p:spPr>
          <a:xfrm>
            <a:off x="1793686" y="3934661"/>
            <a:ext cx="667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en-US" dirty="0"/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xmlns="" id="{AD71A217-E391-4F97-9142-520EEADDF1DC}"/>
              </a:ext>
            </a:extLst>
          </p:cNvPr>
          <p:cNvSpPr txBox="1"/>
          <p:nvPr/>
        </p:nvSpPr>
        <p:spPr>
          <a:xfrm>
            <a:off x="2371912" y="4840096"/>
            <a:ext cx="56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61F5E24-0E5F-4408-985E-FAC0682ECFCF}"/>
              </a:ext>
            </a:extLst>
          </p:cNvPr>
          <p:cNvSpPr txBox="1"/>
          <p:nvPr/>
        </p:nvSpPr>
        <p:spPr>
          <a:xfrm>
            <a:off x="129988" y="82516"/>
            <a:ext cx="88840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代数式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(a-b),5a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b(b-a)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中的公因式是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A.5ab(b-a)	B.5a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(b-a)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C.5a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b(b-a)	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以上均不正确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(a-2)+m(2-a)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A.(a-2)(m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-m)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B.m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(a-2)(m+1)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C.m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(a-2)(m-1)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D.m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(2-a)(m-1)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59CE7B9-6D14-4A53-91ED-F5E77792D449}"/>
              </a:ext>
            </a:extLst>
          </p:cNvPr>
          <p:cNvSpPr txBox="1"/>
          <p:nvPr/>
        </p:nvSpPr>
        <p:spPr>
          <a:xfrm>
            <a:off x="129988" y="5463553"/>
            <a:ext cx="93860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6.4x(m-n)+8y(n-m)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的公因式是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的公因式是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7AF0B8-43F9-490C-B291-8643098F8F1E}"/>
              </a:ext>
            </a:extLst>
          </p:cNvPr>
          <p:cNvSpPr txBox="1"/>
          <p:nvPr/>
        </p:nvSpPr>
        <p:spPr>
          <a:xfrm>
            <a:off x="8373036" y="82516"/>
            <a:ext cx="869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23FFB39-1165-4A0B-BA03-7A308BA06114}"/>
              </a:ext>
            </a:extLst>
          </p:cNvPr>
          <p:cNvSpPr txBox="1"/>
          <p:nvPr/>
        </p:nvSpPr>
        <p:spPr>
          <a:xfrm>
            <a:off x="7413813" y="2993178"/>
            <a:ext cx="7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FF004E9-D666-48A8-947F-2AC38D5B4D65}"/>
              </a:ext>
            </a:extLst>
          </p:cNvPr>
          <p:cNvSpPr txBox="1"/>
          <p:nvPr/>
        </p:nvSpPr>
        <p:spPr>
          <a:xfrm>
            <a:off x="6033247" y="5417387"/>
            <a:ext cx="1452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4(m-n)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CD51362-2F3F-4EA3-B2F9-FB1E1EFEB8F2}"/>
              </a:ext>
            </a:extLst>
          </p:cNvPr>
          <p:cNvSpPr txBox="1"/>
          <p:nvPr/>
        </p:nvSpPr>
        <p:spPr>
          <a:xfrm>
            <a:off x="6239434" y="5955996"/>
            <a:ext cx="17929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BD7B86-83E5-45B2-AD87-F7340C821F6A}"/>
              </a:ext>
            </a:extLst>
          </p:cNvPr>
          <p:cNvSpPr txBox="1"/>
          <p:nvPr/>
        </p:nvSpPr>
        <p:spPr>
          <a:xfrm>
            <a:off x="412376" y="181957"/>
            <a:ext cx="88840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)+y(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);	  (2)3a(x-y)-(x-y);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3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3)6(p+q)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-12(q+p);	(4)a(m-2)+b(2-m);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(5)3a(m-n)-2b(n-m);	(6)2(y-x)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+3(x-y).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3C0BDAD-86D4-416E-9592-368110CE3B88}"/>
              </a:ext>
            </a:extLst>
          </p:cNvPr>
          <p:cNvSpPr txBox="1"/>
          <p:nvPr/>
        </p:nvSpPr>
        <p:spPr>
          <a:xfrm>
            <a:off x="746312" y="1451248"/>
            <a:ext cx="225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CCA0386-3A96-4FD6-89DB-2FC898B4F05C}"/>
              </a:ext>
            </a:extLst>
          </p:cNvPr>
          <p:cNvSpPr txBox="1"/>
          <p:nvPr/>
        </p:nvSpPr>
        <p:spPr>
          <a:xfrm>
            <a:off x="5051612" y="1451248"/>
            <a:ext cx="2451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(x-y)(3a-1)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D3A54F7-4DFF-4480-B277-0C4A947F67C0}"/>
              </a:ext>
            </a:extLst>
          </p:cNvPr>
          <p:cNvSpPr txBox="1"/>
          <p:nvPr/>
        </p:nvSpPr>
        <p:spPr>
          <a:xfrm>
            <a:off x="853888" y="2855279"/>
            <a:ext cx="2821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p+q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)(p+q-2)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A30C949-50A9-4A2F-B864-5029D50B30E7}"/>
              </a:ext>
            </a:extLst>
          </p:cNvPr>
          <p:cNvSpPr txBox="1"/>
          <p:nvPr/>
        </p:nvSpPr>
        <p:spPr>
          <a:xfrm>
            <a:off x="5191685" y="2855278"/>
            <a:ext cx="2171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(m-2)(a-b)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31D4612-9BC0-4897-9336-10C384119064}"/>
              </a:ext>
            </a:extLst>
          </p:cNvPr>
          <p:cNvSpPr txBox="1"/>
          <p:nvPr/>
        </p:nvSpPr>
        <p:spPr>
          <a:xfrm>
            <a:off x="853888" y="4355172"/>
            <a:ext cx="2821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(m-n)(3a+2b)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C3C9771-F0B0-4624-ADA6-7941956BD509}"/>
              </a:ext>
            </a:extLst>
          </p:cNvPr>
          <p:cNvSpPr txBox="1"/>
          <p:nvPr/>
        </p:nvSpPr>
        <p:spPr>
          <a:xfrm>
            <a:off x="5051612" y="4318808"/>
            <a:ext cx="3162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(x-y)(2x-2y+3)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xmlns="" id="{F77EA0B8-5E88-4425-BF30-F1A83A9E4F1C}"/>
              </a:ext>
            </a:extLst>
          </p:cNvPr>
          <p:cNvSpPr txBox="1"/>
          <p:nvPr/>
        </p:nvSpPr>
        <p:spPr>
          <a:xfrm>
            <a:off x="412376" y="5103638"/>
            <a:ext cx="9663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4x(m-2)-5(m-2)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再求值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x=1,m=3.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xmlns="" id="{4210DCC8-8E65-4A26-868C-045A4F5195CA}"/>
              </a:ext>
            </a:extLst>
          </p:cNvPr>
          <p:cNvSpPr txBox="1"/>
          <p:nvPr/>
        </p:nvSpPr>
        <p:spPr>
          <a:xfrm>
            <a:off x="2532530" y="5888468"/>
            <a:ext cx="5038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=(m-2)(4x-5)=-1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2D20AD-0993-4DBB-A78C-6C55B19ECE10}"/>
              </a:ext>
            </a:extLst>
          </p:cNvPr>
          <p:cNvSpPr txBox="1"/>
          <p:nvPr/>
        </p:nvSpPr>
        <p:spPr>
          <a:xfrm>
            <a:off x="354106" y="1202299"/>
            <a:ext cx="84357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2x(-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应提取的公因式是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A.-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	  C.(x-y)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以上都不对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下列因式分解变形中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(a-b)-a(b-a)=-a(b-a)(b+1)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B.6(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)=(2m+n)(3m+n+1)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C.3(y-x)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+2(x-y)=(y-x)(3y-3x+2)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D.3x(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(2x+y)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F64B0A6-5EC1-49A5-85DD-F5D9E84C8ED4}"/>
              </a:ext>
            </a:extLst>
          </p:cNvPr>
          <p:cNvSpPr txBox="1"/>
          <p:nvPr/>
        </p:nvSpPr>
        <p:spPr>
          <a:xfrm>
            <a:off x="8198223" y="1202299"/>
            <a:ext cx="1429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0FE9902-8047-4A9F-BFFB-03A582223352}"/>
              </a:ext>
            </a:extLst>
          </p:cNvPr>
          <p:cNvSpPr txBox="1"/>
          <p:nvPr/>
        </p:nvSpPr>
        <p:spPr>
          <a:xfrm>
            <a:off x="6674225" y="3611742"/>
            <a:ext cx="829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86122E8-C27B-4C6B-8ADC-EAFBADB35228}"/>
              </a:ext>
            </a:extLst>
          </p:cNvPr>
          <p:cNvSpPr txBox="1"/>
          <p:nvPr/>
        </p:nvSpPr>
        <p:spPr>
          <a:xfrm>
            <a:off x="209924" y="293611"/>
            <a:ext cx="8866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(a+1)(a-1)+(a-1)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提取公因式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(a-1)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则另一个因式是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12.(1+a)mn-a-1=(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)·(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E05A20C-C1D1-4259-A640-9A177640B7E9}"/>
              </a:ext>
            </a:extLst>
          </p:cNvPr>
          <p:cNvSpPr txBox="1"/>
          <p:nvPr/>
        </p:nvSpPr>
        <p:spPr>
          <a:xfrm>
            <a:off x="3260164" y="790734"/>
            <a:ext cx="92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ED205FA-B59B-4A2F-8247-5C76C7C5E9A6}"/>
              </a:ext>
            </a:extLst>
          </p:cNvPr>
          <p:cNvSpPr txBox="1"/>
          <p:nvPr/>
        </p:nvSpPr>
        <p:spPr>
          <a:xfrm>
            <a:off x="5443817" y="1167336"/>
            <a:ext cx="1288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mn-1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F81C509-0ADD-44B9-84A0-44317D328CE4}"/>
              </a:ext>
            </a:extLst>
          </p:cNvPr>
          <p:cNvSpPr txBox="1"/>
          <p:nvPr/>
        </p:nvSpPr>
        <p:spPr>
          <a:xfrm>
            <a:off x="3600077" y="1278496"/>
            <a:ext cx="941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1+a </a:t>
            </a:r>
            <a:endParaRPr lang="zh-CN" altLang="en-US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AE2AEF6E-88F4-4000-A749-3E493750AD89}"/>
              </a:ext>
            </a:extLst>
          </p:cNvPr>
          <p:cNvSpPr txBox="1"/>
          <p:nvPr/>
        </p:nvSpPr>
        <p:spPr>
          <a:xfrm>
            <a:off x="187510" y="1939471"/>
            <a:ext cx="100046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(1)-6(2a-b)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-4(b-2a)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(2)6(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-2(x-y)(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(3)-3(x-y)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-(y-x)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(4)(3a-4b)(7a-8b)-(11a-12b)(8b-7a)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xmlns="" id="{0C1517EA-CE1E-43F3-BE33-D852EF71B510}"/>
              </a:ext>
            </a:extLst>
          </p:cNvPr>
          <p:cNvSpPr txBox="1"/>
          <p:nvPr/>
        </p:nvSpPr>
        <p:spPr>
          <a:xfrm>
            <a:off x="1057089" y="3080483"/>
            <a:ext cx="2436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-10(2a-b)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xmlns="" id="{2A087C67-E9C1-4CAE-8B4A-DDA91DFE641A}"/>
              </a:ext>
            </a:extLst>
          </p:cNvPr>
          <p:cNvSpPr txBox="1"/>
          <p:nvPr/>
        </p:nvSpPr>
        <p:spPr>
          <a:xfrm>
            <a:off x="5744507" y="3068062"/>
            <a:ext cx="2436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)(x+2y)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89D59B9C-18BD-4785-8EE5-5146CB276ED6}"/>
              </a:ext>
            </a:extLst>
          </p:cNvPr>
          <p:cNvSpPr txBox="1"/>
          <p:nvPr/>
        </p:nvSpPr>
        <p:spPr>
          <a:xfrm>
            <a:off x="877793" y="4597070"/>
            <a:ext cx="3055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(-3+x-y)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xmlns="" id="{4931E56D-EC8D-40C6-914A-39F54730A0FD}"/>
              </a:ext>
            </a:extLst>
          </p:cNvPr>
          <p:cNvSpPr txBox="1"/>
          <p:nvPr/>
        </p:nvSpPr>
        <p:spPr>
          <a:xfrm>
            <a:off x="1182594" y="5872857"/>
            <a:ext cx="2185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2(7a-8b)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93DC50E-ACCE-42D4-AF98-AF273B6F7C55}"/>
                  </a:ext>
                </a:extLst>
              </p:cNvPr>
              <p:cNvSpPr txBox="1"/>
              <p:nvPr/>
            </p:nvSpPr>
            <p:spPr>
              <a:xfrm>
                <a:off x="618563" y="419070"/>
                <a:ext cx="8624047" cy="4637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(2x-y)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-(2x-y)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(x-3y)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分解因式后再求值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:5x(x-2)-4(2-x)=0.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3DC50E-ACCE-42D4-AF98-AF273B6F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3" y="419070"/>
                <a:ext cx="8624047" cy="4637936"/>
              </a:xfrm>
              <a:prstGeom prst="rect">
                <a:avLst/>
              </a:prstGeom>
              <a:blipFill>
                <a:blip r:embed="rId2"/>
                <a:stretch>
                  <a:fillRect l="-1767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B346FF7-82E4-44C4-9003-F5BC7BBFAFCB}"/>
              </a:ext>
            </a:extLst>
          </p:cNvPr>
          <p:cNvSpPr txBox="1"/>
          <p:nvPr/>
        </p:nvSpPr>
        <p:spPr>
          <a:xfrm>
            <a:off x="885262" y="2607695"/>
            <a:ext cx="8287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=(2x-y)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(x+2y)=12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×11=1584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AE3D2AC-5CB6-4B11-9F32-49331F6AF5A6}"/>
                  </a:ext>
                </a:extLst>
              </p:cNvPr>
              <p:cNvSpPr txBox="1"/>
              <p:nvPr/>
            </p:nvSpPr>
            <p:spPr>
              <a:xfrm>
                <a:off x="813544" y="5475166"/>
                <a:ext cx="4670612" cy="80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</a:t>
                </a:r>
                <a:r>
                  <a:rPr kumimoji="0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=2,x</a:t>
                </a:r>
                <a:r>
                  <a:rPr kumimoji="0" lang="en-US" altLang="zh-CN" sz="3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E3D2AC-5CB6-4B11-9F32-49331F6AF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4" y="5475166"/>
                <a:ext cx="4670612" cy="802399"/>
              </a:xfrm>
              <a:prstGeom prst="rect">
                <a:avLst/>
              </a:prstGeom>
              <a:blipFill>
                <a:blip r:embed="rId3"/>
                <a:stretch>
                  <a:fillRect l="-3259" t="-758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67CF39-FBCD-4ED1-9EEA-1D7549DBC077}"/>
              </a:ext>
            </a:extLst>
          </p:cNvPr>
          <p:cNvSpPr txBox="1"/>
          <p:nvPr/>
        </p:nvSpPr>
        <p:spPr>
          <a:xfrm>
            <a:off x="0" y="0"/>
            <a:ext cx="92695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把多项式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am+an+bm+bn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am+an+bm+bn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am+an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bm+bn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)=a(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)+b(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am+an+bm+bn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am+bm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an+bn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)=m(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)+n(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观察上述因式分解的过程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回答下列问题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:mx-2m+nx-2n;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-ab+4ac-4bc=0,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86025B-BBCB-4E05-8F3E-1C4FEC07B216}"/>
              </a:ext>
            </a:extLst>
          </p:cNvPr>
          <p:cNvSpPr txBox="1"/>
          <p:nvPr/>
        </p:nvSpPr>
        <p:spPr>
          <a:xfrm>
            <a:off x="0" y="5400062"/>
            <a:ext cx="688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=m(x-2)+n(x-2)=(x-2)(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5F8E8B0-F19B-41B6-990F-1CA6BFA9B37D}"/>
              </a:ext>
            </a:extLst>
          </p:cNvPr>
          <p:cNvSpPr txBox="1"/>
          <p:nvPr/>
        </p:nvSpPr>
        <p:spPr>
          <a:xfrm>
            <a:off x="0" y="5854460"/>
            <a:ext cx="9175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-ab+4ac-4bc=0,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a(a-b)+4c(a-b)=0,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∴(a-b)(a+4c)=0,∴a=b,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27</TotalTime>
  <Words>492</Words>
  <Application>Microsoft Office PowerPoint</Application>
  <PresentationFormat>全屏显示(4:3)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4</cp:revision>
  <dcterms:created xsi:type="dcterms:W3CDTF">2020-11-26T02:12:20Z</dcterms:created>
  <dcterms:modified xsi:type="dcterms:W3CDTF">2020-11-28T14:22:01Z</dcterms:modified>
</cp:coreProperties>
</file>