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58" r:id="rId6"/>
    <p:sldId id="259" r:id="rId7"/>
    <p:sldId id="269" r:id="rId8"/>
    <p:sldId id="260" r:id="rId9"/>
    <p:sldId id="261" r:id="rId10"/>
    <p:sldId id="262" r:id="rId11"/>
    <p:sldId id="270" r:id="rId12"/>
    <p:sldId id="263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1EA1AB-AB45-4693-B6C8-E14CC928FA3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479F-4CE3-406E-B6CC-652E556CF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9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1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1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38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29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4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7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79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919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67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72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1EA1AB-AB45-4693-B6C8-E14CC928FA3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479F-4CE3-406E-B6CC-652E556CF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3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1EA1AB-AB45-4693-B6C8-E14CC928FA3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479F-4CE3-406E-B6CC-652E556CF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8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1EA1AB-AB45-4693-B6C8-E14CC928FA3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479F-4CE3-406E-B6CC-652E556CF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8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4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37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7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3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9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A1AB-AB45-4693-B6C8-E14CC928FA3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6479F-4CE3-406E-B6CC-652E556CF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5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98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0D6FBF3E-439C-4E69-8F33-7A66B0FB2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zh-CN" sz="4000" b="1" dirty="0">
                <a:effectLst/>
                <a:cs typeface="Times New Roman" panose="02020603050405020304" pitchFamily="18" charset="0"/>
              </a:rPr>
              <a:t>第</a:t>
            </a:r>
            <a:r>
              <a:rPr lang="en-US" altLang="zh-CN" sz="4000" b="1" dirty="0">
                <a:effectLst/>
                <a:cs typeface="Times New Roman" panose="02020603050405020304" pitchFamily="18" charset="0"/>
              </a:rPr>
              <a:t>35</a:t>
            </a:r>
            <a:r>
              <a:rPr lang="zh-CN" altLang="zh-CN" sz="4000" b="1" dirty="0">
                <a:effectLst/>
                <a:cs typeface="Times New Roman" panose="02020603050405020304" pitchFamily="18" charset="0"/>
              </a:rPr>
              <a:t>课时</a:t>
            </a:r>
            <a:r>
              <a:rPr lang="en-US" altLang="zh-CN" sz="4800" b="1" dirty="0">
                <a:effectLst/>
                <a:cs typeface="Times New Roman" panose="02020603050405020304" pitchFamily="18" charset="0"/>
              </a:rPr>
              <a:t/>
            </a:r>
            <a:br>
              <a:rPr lang="en-US" altLang="zh-CN" sz="4800" b="1" dirty="0">
                <a:effectLst/>
                <a:cs typeface="Times New Roman" panose="02020603050405020304" pitchFamily="18" charset="0"/>
              </a:rPr>
            </a:br>
            <a:r>
              <a:rPr lang="en-US" altLang="zh-CN" sz="4800" b="1" dirty="0">
                <a:effectLst/>
                <a:cs typeface="Times New Roman" panose="02020603050405020304" pitchFamily="18" charset="0"/>
              </a:rPr>
              <a:t/>
            </a:r>
            <a:br>
              <a:rPr lang="en-US" altLang="zh-CN" sz="4800" b="1" dirty="0">
                <a:effectLst/>
                <a:cs typeface="Times New Roman" panose="02020603050405020304" pitchFamily="18" charset="0"/>
              </a:rPr>
            </a:br>
            <a:r>
              <a:rPr lang="zh-CN" altLang="zh-CN" sz="4800" b="1" dirty="0">
                <a:effectLst/>
                <a:cs typeface="Times New Roman" panose="02020603050405020304" pitchFamily="18" charset="0"/>
              </a:rPr>
              <a:t>分式的加减法</a:t>
            </a:r>
            <a:r>
              <a:rPr lang="en-US" altLang="zh-CN" sz="4800" b="1" dirty="0">
                <a:effectLst/>
                <a:cs typeface="Times New Roman" panose="02020603050405020304" pitchFamily="18" charset="0"/>
              </a:rPr>
              <a:t>(1)</a:t>
            </a:r>
            <a:br>
              <a:rPr lang="en-US" altLang="zh-CN" sz="4800" b="1" dirty="0">
                <a:effectLst/>
                <a:cs typeface="Times New Roman" panose="02020603050405020304" pitchFamily="18" charset="0"/>
              </a:rPr>
            </a:br>
            <a:r>
              <a:rPr lang="en-US" altLang="zh-CN" sz="4800" b="1" dirty="0">
                <a:effectLst/>
                <a:cs typeface="Times New Roman" panose="02020603050405020304" pitchFamily="18" charset="0"/>
              </a:rPr>
              <a:t>——</a:t>
            </a:r>
            <a:r>
              <a:rPr lang="zh-CN" altLang="zh-CN" sz="4800" b="1" dirty="0">
                <a:effectLst/>
                <a:cs typeface="Times New Roman" panose="02020603050405020304" pitchFamily="18" charset="0"/>
              </a:rPr>
              <a:t>同分母相加减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36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4664EC80-6931-4215-86F6-7EEA4339262A}"/>
                  </a:ext>
                </a:extLst>
              </p:cNvPr>
              <p:cNvSpPr txBox="1"/>
              <p:nvPr/>
            </p:nvSpPr>
            <p:spPr>
              <a:xfrm>
                <a:off x="556180" y="679099"/>
                <a:ext cx="8092911" cy="1529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12.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再求当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x+1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x+6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互为相反数时代数式的值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664EC80-6931-4215-86F6-7EEA4339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0" y="679099"/>
                <a:ext cx="8092911" cy="1529586"/>
              </a:xfrm>
              <a:prstGeom prst="rect">
                <a:avLst/>
              </a:prstGeom>
              <a:blipFill rotWithShape="1">
                <a:blip r:embed="rId2"/>
                <a:stretch>
                  <a:fillRect l="-2259" b="-14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61D739B7-5083-41FC-A33F-6A0DE34FFDCC}"/>
                  </a:ext>
                </a:extLst>
              </p:cNvPr>
              <p:cNvSpPr txBox="1"/>
              <p:nvPr/>
            </p:nvSpPr>
            <p:spPr>
              <a:xfrm>
                <a:off x="987010" y="2394526"/>
                <a:ext cx="7008830" cy="3755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1527175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536575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∵x+1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x+6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互为相反数</a:t>
                </a:r>
                <a:r>
                  <a:rPr lang="en-US" altLang="zh-CN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 indent="536575"/>
                <a:r>
                  <a:rPr lang="zh-CN" altLang="en-US" sz="36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x+1+x+6=0</a:t>
                </a:r>
                <a:r>
                  <a:rPr lang="zh-CN" altLang="en-US" sz="36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36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x=-</a:t>
                </a:r>
                <a:r>
                  <a:rPr lang="zh-CN" altLang="zh-CN" sz="3600" b="1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536575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=-1.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1D739B7-5083-41FC-A33F-6A0DE34F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10" y="2394526"/>
                <a:ext cx="7008830" cy="3755965"/>
              </a:xfrm>
              <a:prstGeom prst="rect">
                <a:avLst/>
              </a:prstGeom>
              <a:blipFill rotWithShape="1">
                <a:blip r:embed="rId3"/>
                <a:stretch>
                  <a:fillRect l="-2696"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BA54F36E-B018-4F34-8DE2-27096DDB234C}"/>
                  </a:ext>
                </a:extLst>
              </p:cNvPr>
              <p:cNvSpPr txBox="1"/>
              <p:nvPr/>
            </p:nvSpPr>
            <p:spPr>
              <a:xfrm>
                <a:off x="617455" y="824342"/>
                <a:ext cx="7659278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1.(19·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湖州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正确的结果是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A.1	  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 smtClean="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C.a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A54F36E-B018-4F34-8DE2-27096DDB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55" y="824342"/>
                <a:ext cx="7659278" cy="2246769"/>
              </a:xfrm>
              <a:prstGeom prst="rect">
                <a:avLst/>
              </a:prstGeom>
              <a:blipFill>
                <a:blip r:embed="rId2"/>
                <a:stretch>
                  <a:fillRect l="-2387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0203B105-050F-4936-A696-E87F798A8A2C}"/>
                  </a:ext>
                </a:extLst>
              </p:cNvPr>
              <p:cNvSpPr txBox="1"/>
              <p:nvPr/>
            </p:nvSpPr>
            <p:spPr>
              <a:xfrm>
                <a:off x="617455" y="3715195"/>
                <a:ext cx="8149473" cy="1706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化简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的结果正确的是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A.0	  B.1	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C.x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03B105-050F-4936-A696-E87F798A8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55" y="3715195"/>
                <a:ext cx="8149473" cy="1706365"/>
              </a:xfrm>
              <a:prstGeom prst="rect">
                <a:avLst/>
              </a:prstGeom>
              <a:blipFill>
                <a:blip r:embed="rId3"/>
                <a:stretch>
                  <a:fillRect l="-2244" r="-75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7361B59-EB6A-4061-A90F-C27DDA9649EC}"/>
              </a:ext>
            </a:extLst>
          </p:cNvPr>
          <p:cNvSpPr txBox="1"/>
          <p:nvPr/>
        </p:nvSpPr>
        <p:spPr>
          <a:xfrm>
            <a:off x="2125745" y="1624560"/>
            <a:ext cx="721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4CCE8F7-D241-4DA3-8B62-0DE1E97105BD}"/>
              </a:ext>
            </a:extLst>
          </p:cNvPr>
          <p:cNvSpPr txBox="1"/>
          <p:nvPr/>
        </p:nvSpPr>
        <p:spPr>
          <a:xfrm>
            <a:off x="7555582" y="3922046"/>
            <a:ext cx="721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46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F06D89E4-F174-40EB-85E4-024C57DFAFFA}"/>
                  </a:ext>
                </a:extLst>
              </p:cNvPr>
              <p:cNvSpPr txBox="1"/>
              <p:nvPr/>
            </p:nvSpPr>
            <p:spPr>
              <a:xfrm>
                <a:off x="777710" y="669606"/>
                <a:ext cx="7772401" cy="1775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3.(19·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兰州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化简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A.a-1	B.a+1	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06D89E4-F174-40EB-85E4-024C57DFA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10" y="669606"/>
                <a:ext cx="7772401" cy="1775999"/>
              </a:xfrm>
              <a:prstGeom prst="rect">
                <a:avLst/>
              </a:prstGeom>
              <a:blipFill>
                <a:blip r:embed="rId2"/>
                <a:stretch>
                  <a:fillRect l="-2431" r="-1882" b="-3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EEFF16D6-67F9-4B7E-9747-EE426AEBD12F}"/>
                  </a:ext>
                </a:extLst>
              </p:cNvPr>
              <p:cNvSpPr txBox="1"/>
              <p:nvPr/>
            </p:nvSpPr>
            <p:spPr>
              <a:xfrm>
                <a:off x="777710" y="3429000"/>
                <a:ext cx="7838390" cy="1446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的结果正确的是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A.0	  B.1	C.-1	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D.x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EFF16D6-67F9-4B7E-9747-EE426AEBD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10" y="3429000"/>
                <a:ext cx="7838390" cy="1446743"/>
              </a:xfrm>
              <a:prstGeom prst="rect">
                <a:avLst/>
              </a:prstGeom>
              <a:blipFill>
                <a:blip r:embed="rId3"/>
                <a:stretch>
                  <a:fillRect l="-2412" t="-422" b="-14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8417132-61AA-4AF0-8A40-B0EE36D54CB2}"/>
              </a:ext>
            </a:extLst>
          </p:cNvPr>
          <p:cNvSpPr txBox="1"/>
          <p:nvPr/>
        </p:nvSpPr>
        <p:spPr>
          <a:xfrm>
            <a:off x="7602717" y="852280"/>
            <a:ext cx="947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2F4AE1D-E515-49FC-9B1E-AA5387B8A753}"/>
              </a:ext>
            </a:extLst>
          </p:cNvPr>
          <p:cNvSpPr txBox="1"/>
          <p:nvPr/>
        </p:nvSpPr>
        <p:spPr>
          <a:xfrm>
            <a:off x="7461314" y="3444653"/>
            <a:ext cx="928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87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C8F07A5E-7CBE-4B95-8BBB-13546903E138}"/>
                  </a:ext>
                </a:extLst>
              </p:cNvPr>
              <p:cNvSpPr txBox="1"/>
              <p:nvPr/>
            </p:nvSpPr>
            <p:spPr>
              <a:xfrm>
                <a:off x="1086439" y="1498579"/>
                <a:ext cx="6971122" cy="3032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=_____; </a:t>
                </a:r>
              </a:p>
              <a:p>
                <a:pPr indent="1611313">
                  <a:lnSpc>
                    <a:spcPct val="12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=____;</a:t>
                </a:r>
              </a:p>
              <a:p>
                <a:pPr indent="1611313">
                  <a:lnSpc>
                    <a:spcPct val="12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=____.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8F07A5E-7CBE-4B95-8BBB-13546903E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39" y="1498579"/>
                <a:ext cx="6971122" cy="3032561"/>
              </a:xfrm>
              <a:prstGeom prst="rect">
                <a:avLst/>
              </a:prstGeom>
              <a:blipFill>
                <a:blip r:embed="rId2"/>
                <a:stretch>
                  <a:fillRect l="-2622" b="-1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23B6A100-5EB8-46E7-AE55-087E6277F8BA}"/>
                  </a:ext>
                </a:extLst>
              </p:cNvPr>
              <p:cNvSpPr txBox="1"/>
              <p:nvPr/>
            </p:nvSpPr>
            <p:spPr>
              <a:xfrm>
                <a:off x="5293151" y="1105821"/>
                <a:ext cx="1475295" cy="1142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US" altLang="zh-CN" sz="3600" b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B6A100-5EB8-46E7-AE55-087E6277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151" y="1105821"/>
                <a:ext cx="1475295" cy="11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02950D1-1E0E-42C5-B972-EAAB9FC50433}"/>
              </a:ext>
            </a:extLst>
          </p:cNvPr>
          <p:cNvSpPr txBox="1"/>
          <p:nvPr/>
        </p:nvSpPr>
        <p:spPr>
          <a:xfrm>
            <a:off x="4781746" y="2747331"/>
            <a:ext cx="890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1F6D3E73-4480-441D-BCD8-F4C9600578C6}"/>
              </a:ext>
            </a:extLst>
          </p:cNvPr>
          <p:cNvSpPr txBox="1"/>
          <p:nvPr/>
        </p:nvSpPr>
        <p:spPr>
          <a:xfrm>
            <a:off x="4744038" y="3639235"/>
            <a:ext cx="9662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99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3623DE9E-B02F-4345-AC36-77E9ED992344}"/>
                  </a:ext>
                </a:extLst>
              </p:cNvPr>
              <p:cNvSpPr txBox="1"/>
              <p:nvPr/>
            </p:nvSpPr>
            <p:spPr>
              <a:xfrm>
                <a:off x="765927" y="1110426"/>
                <a:ext cx="7847815" cy="5125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6.(1)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</a:p>
              <a:p>
                <a:pPr indent="442913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</a:p>
              <a:p>
                <a:pPr indent="442913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</a:p>
              <a:p>
                <a:pPr indent="442913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𝟐𝐦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𝐧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𝐧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𝐧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𝟐𝐧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𝐧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</a:t>
                </a:r>
              </a:p>
              <a:p>
                <a:pPr indent="442913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(5)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623DE9E-B02F-4345-AC36-77E9ED99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27" y="1110426"/>
                <a:ext cx="7847815" cy="5125762"/>
              </a:xfrm>
              <a:prstGeom prst="rect">
                <a:avLst/>
              </a:prstGeom>
              <a:blipFill>
                <a:blip r:embed="rId2"/>
                <a:stretch>
                  <a:fillRect l="-2409" b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79E90D3-2190-4DCA-AE17-26467E653040}"/>
              </a:ext>
            </a:extLst>
          </p:cNvPr>
          <p:cNvSpPr txBox="1"/>
          <p:nvPr/>
        </p:nvSpPr>
        <p:spPr>
          <a:xfrm>
            <a:off x="4689835" y="135550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A0659617-33CA-4CF7-A507-08002015A87E}"/>
                  </a:ext>
                </a:extLst>
              </p:cNvPr>
              <p:cNvSpPr txBox="1"/>
              <p:nvPr/>
            </p:nvSpPr>
            <p:spPr>
              <a:xfrm>
                <a:off x="4639165" y="2228946"/>
                <a:ext cx="4572000" cy="892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659617-33CA-4CF7-A507-08002015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65" y="2228946"/>
                <a:ext cx="4572000" cy="892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F30BFC6-5425-44D6-842D-7A73EBB80E1D}"/>
              </a:ext>
            </a:extLst>
          </p:cNvPr>
          <p:cNvSpPr txBox="1"/>
          <p:nvPr/>
        </p:nvSpPr>
        <p:spPr>
          <a:xfrm>
            <a:off x="4812381" y="324485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x-y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4DAF7DB-5144-42BE-B774-01ADA4D9720F}"/>
              </a:ext>
            </a:extLst>
          </p:cNvPr>
          <p:cNvSpPr txBox="1"/>
          <p:nvPr/>
        </p:nvSpPr>
        <p:spPr>
          <a:xfrm>
            <a:off x="5415697" y="424021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3FC33DB-6E6D-4168-B538-FBB921DABB63}"/>
              </a:ext>
            </a:extLst>
          </p:cNvPr>
          <p:cNvSpPr txBox="1"/>
          <p:nvPr/>
        </p:nvSpPr>
        <p:spPr>
          <a:xfrm>
            <a:off x="5076333" y="5516741"/>
            <a:ext cx="4732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x-2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28B726BA-538C-4342-9D36-BE0396E310EF}"/>
                  </a:ext>
                </a:extLst>
              </p:cNvPr>
              <p:cNvSpPr txBox="1"/>
              <p:nvPr/>
            </p:nvSpPr>
            <p:spPr>
              <a:xfrm>
                <a:off x="570321" y="987198"/>
                <a:ext cx="7574437" cy="2083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7.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然后从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-1,0,1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三个数中选取一个你认为合适的数作为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的值代入求值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8B726BA-538C-4342-9D36-BE0396E31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21" y="987198"/>
                <a:ext cx="7574437" cy="2083584"/>
              </a:xfrm>
              <a:prstGeom prst="rect">
                <a:avLst/>
              </a:prstGeom>
              <a:blipFill>
                <a:blip r:embed="rId2"/>
                <a:stretch>
                  <a:fillRect l="-2496" r="-1771" b="-10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9E954EE-8AE4-45B8-BDC6-3880EC0FB1B4}"/>
              </a:ext>
            </a:extLst>
          </p:cNvPr>
          <p:cNvSpPr txBox="1"/>
          <p:nvPr/>
        </p:nvSpPr>
        <p:spPr>
          <a:xfrm>
            <a:off x="890831" y="3787218"/>
            <a:ext cx="6782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原式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=x-1;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x=0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原式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=-1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2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AD860CB2-BBD2-4826-A13E-5EE63F2CC6C9}"/>
                  </a:ext>
                </a:extLst>
              </p:cNvPr>
              <p:cNvSpPr txBox="1"/>
              <p:nvPr/>
            </p:nvSpPr>
            <p:spPr>
              <a:xfrm>
                <a:off x="468983" y="805864"/>
                <a:ext cx="8590176" cy="1858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8.(20·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淄博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化简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的结果是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A.a+b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B.a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-b	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D860CB2-BBD2-4826-A13E-5EE63F2CC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83" y="805864"/>
                <a:ext cx="8590176" cy="1858650"/>
              </a:xfrm>
              <a:prstGeom prst="rect">
                <a:avLst/>
              </a:prstGeom>
              <a:blipFill>
                <a:blip r:embed="rId2"/>
                <a:stretch>
                  <a:fillRect l="-2200" r="-568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4838F7FD-7F75-4A9D-80E9-8B46A554BA45}"/>
                  </a:ext>
                </a:extLst>
              </p:cNvPr>
              <p:cNvSpPr txBox="1"/>
              <p:nvPr/>
            </p:nvSpPr>
            <p:spPr>
              <a:xfrm>
                <a:off x="468982" y="3348611"/>
                <a:ext cx="7677521" cy="2263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下列计算中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正确的是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𝐜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𝐜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=0	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=1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38F7FD-7F75-4A9D-80E9-8B46A554B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82" y="3348611"/>
                <a:ext cx="7677521" cy="2263568"/>
              </a:xfrm>
              <a:prstGeom prst="rect">
                <a:avLst/>
              </a:prstGeom>
              <a:blipFill>
                <a:blip r:embed="rId3"/>
                <a:stretch>
                  <a:fillRect l="-2462" t="-4032" b="-2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F68E086-67EC-495A-9773-1B092D5AAC0E}"/>
              </a:ext>
            </a:extLst>
          </p:cNvPr>
          <p:cNvSpPr txBox="1"/>
          <p:nvPr/>
        </p:nvSpPr>
        <p:spPr>
          <a:xfrm>
            <a:off x="8130619" y="922655"/>
            <a:ext cx="928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C679F4E-326D-4402-9286-22864DF68FE6}"/>
              </a:ext>
            </a:extLst>
          </p:cNvPr>
          <p:cNvSpPr txBox="1"/>
          <p:nvPr/>
        </p:nvSpPr>
        <p:spPr>
          <a:xfrm>
            <a:off x="6303389" y="3348611"/>
            <a:ext cx="928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82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700A47ED-4E9A-4C0F-8186-4A9F99F0AE2B}"/>
                  </a:ext>
                </a:extLst>
              </p:cNvPr>
              <p:cNvSpPr txBox="1"/>
              <p:nvPr/>
            </p:nvSpPr>
            <p:spPr>
              <a:xfrm>
                <a:off x="985102" y="1640787"/>
                <a:ext cx="7423608" cy="33072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=______;</a:t>
                </a:r>
              </a:p>
              <a:p>
                <a:pPr indent="1706563">
                  <a:lnSpc>
                    <a:spcPct val="12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=_____; </a:t>
                </a:r>
              </a:p>
              <a:p>
                <a:pPr indent="1706563">
                  <a:lnSpc>
                    <a:spcPct val="12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=______.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0A47ED-4E9A-4C0F-8186-4A9F99F0A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02" y="1640787"/>
                <a:ext cx="7423608" cy="3307252"/>
              </a:xfrm>
              <a:prstGeom prst="rect">
                <a:avLst/>
              </a:prstGeom>
              <a:blipFill>
                <a:blip r:embed="rId2"/>
                <a:stretch>
                  <a:fillRect l="-2547" b="-1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0CD8231-276F-4D57-A73B-02E058724207}"/>
              </a:ext>
            </a:extLst>
          </p:cNvPr>
          <p:cNvSpPr txBox="1"/>
          <p:nvPr/>
        </p:nvSpPr>
        <p:spPr>
          <a:xfrm>
            <a:off x="5241303" y="1769124"/>
            <a:ext cx="1447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m+3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A514AB9-593F-4A25-BB69-C4853675A505}"/>
              </a:ext>
            </a:extLst>
          </p:cNvPr>
          <p:cNvSpPr txBox="1"/>
          <p:nvPr/>
        </p:nvSpPr>
        <p:spPr>
          <a:xfrm>
            <a:off x="4572000" y="2801062"/>
            <a:ext cx="15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-x-y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4B230900-27DD-4CC5-8C90-6A8D6831053E}"/>
                  </a:ext>
                </a:extLst>
              </p:cNvPr>
              <p:cNvSpPr txBox="1"/>
              <p:nvPr/>
            </p:nvSpPr>
            <p:spPr>
              <a:xfrm>
                <a:off x="4974995" y="3805957"/>
                <a:ext cx="1060515" cy="889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B230900-27DD-4CC5-8C90-6A8D68310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95" y="3805957"/>
                <a:ext cx="1060515" cy="8899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59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F64A3C8D-612A-4F11-83F2-10584A34B160}"/>
                  </a:ext>
                </a:extLst>
              </p:cNvPr>
              <p:cNvSpPr txBox="1"/>
              <p:nvPr/>
            </p:nvSpPr>
            <p:spPr>
              <a:xfrm>
                <a:off x="372359" y="794569"/>
                <a:ext cx="8229600" cy="6548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11.(1)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</a:p>
              <a:p>
                <a:pPr indent="715963">
                  <a:lnSpc>
                    <a:spcPct val="11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715963">
                  <a:lnSpc>
                    <a:spcPct val="11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pPr indent="715963">
                  <a:lnSpc>
                    <a:spcPct val="11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(5)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715963">
                  <a:lnSpc>
                    <a:spcPct val="11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(6)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d>
                        <m:d>
                          <m:d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pPr indent="715963">
                  <a:lnSpc>
                    <a:spcPct val="11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(7)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𝟐𝐚𝐛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3600" b="1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4A3C8D-612A-4F11-83F2-10584A34B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59" y="794569"/>
                <a:ext cx="8229600" cy="6548139"/>
              </a:xfrm>
              <a:prstGeom prst="rect">
                <a:avLst/>
              </a:prstGeo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17963D7-A38C-4B8A-B165-9D4985540F69}"/>
              </a:ext>
            </a:extLst>
          </p:cNvPr>
          <p:cNvSpPr txBox="1"/>
          <p:nvPr/>
        </p:nvSpPr>
        <p:spPr>
          <a:xfrm>
            <a:off x="3742440" y="1065314"/>
            <a:ext cx="956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DA5D31-15E5-4BF6-86C1-45D2DC608D9F}"/>
              </a:ext>
            </a:extLst>
          </p:cNvPr>
          <p:cNvSpPr txBox="1"/>
          <p:nvPr/>
        </p:nvSpPr>
        <p:spPr>
          <a:xfrm>
            <a:off x="7569724" y="910813"/>
            <a:ext cx="1032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-2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A79B87B1-E72A-4A3C-BEDF-CACC83E40BC6}"/>
                  </a:ext>
                </a:extLst>
              </p:cNvPr>
              <p:cNvSpPr txBox="1"/>
              <p:nvPr/>
            </p:nvSpPr>
            <p:spPr>
              <a:xfrm>
                <a:off x="4637988" y="1734013"/>
                <a:ext cx="1710965" cy="1227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𝟐𝐱𝐲</m:t>
                          </m:r>
                        </m:num>
                        <m:den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9B87B1-E72A-4A3C-BEDF-CACC83E4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988" y="1734013"/>
                <a:ext cx="1710965" cy="1227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7BFE3C38-BCD6-4FA2-93CE-E535FEEB99E3}"/>
                  </a:ext>
                </a:extLst>
              </p:cNvPr>
              <p:cNvSpPr txBox="1"/>
              <p:nvPr/>
            </p:nvSpPr>
            <p:spPr>
              <a:xfrm>
                <a:off x="6047297" y="2681939"/>
                <a:ext cx="1277329" cy="1142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𝐚</m:t>
                          </m:r>
                          <m:r>
                            <a:rPr lang="en-US" altLang="zh-CN" sz="3600" b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FE3C38-BCD6-4FA2-93CE-E535FEEB9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297" y="2681939"/>
                <a:ext cx="1277329" cy="11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294BC694-038B-44B1-8E62-9B089AAC6EC5}"/>
                  </a:ext>
                </a:extLst>
              </p:cNvPr>
              <p:cNvSpPr txBox="1"/>
              <p:nvPr/>
            </p:nvSpPr>
            <p:spPr>
              <a:xfrm>
                <a:off x="4982066" y="3594068"/>
                <a:ext cx="1022809" cy="112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94BC694-038B-44B1-8E62-9B089AAC6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66" y="3594068"/>
                <a:ext cx="1022809" cy="1129476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7FAC085-2CB5-4E6F-8DD0-AC20B77EBA98}"/>
              </a:ext>
            </a:extLst>
          </p:cNvPr>
          <p:cNvSpPr txBox="1"/>
          <p:nvPr/>
        </p:nvSpPr>
        <p:spPr>
          <a:xfrm>
            <a:off x="6198124" y="4772229"/>
            <a:ext cx="2031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65AD0FA7-D24E-4383-AD49-A8A284BC16D8}"/>
                  </a:ext>
                </a:extLst>
              </p:cNvPr>
              <p:cNvSpPr txBox="1"/>
              <p:nvPr/>
            </p:nvSpPr>
            <p:spPr>
              <a:xfrm>
                <a:off x="5943600" y="5568909"/>
                <a:ext cx="1644977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AD0FA7-D24E-4383-AD49-A8A284BC1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568909"/>
                <a:ext cx="1644977" cy="892552"/>
              </a:xfrm>
              <a:prstGeom prst="rect">
                <a:avLst/>
              </a:prstGeom>
              <a:blipFill>
                <a:blip r:embed="rId6"/>
                <a:stretch>
                  <a:fillRect l="-11111" t="-685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66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  <p:bldP spid="16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37</TotalTime>
  <Words>797</Words>
  <Application>Microsoft Office PowerPoint</Application>
  <PresentationFormat>全屏显示(4:3)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课件1</vt:lpstr>
      <vt:lpstr>1_课件1</vt:lpstr>
      <vt:lpstr>积分</vt:lpstr>
      <vt:lpstr>第35课时  分式的加减法(1) ——同分母相加减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第35课时分式的加减法(1)——同分母相加减 </dc:title>
  <dc:creator>guan qianyi</dc:creator>
  <cp:lastModifiedBy>xb21cn</cp:lastModifiedBy>
  <cp:revision>7</cp:revision>
  <dcterms:created xsi:type="dcterms:W3CDTF">2020-11-25T09:46:57Z</dcterms:created>
  <dcterms:modified xsi:type="dcterms:W3CDTF">2020-11-28T15:40:00Z</dcterms:modified>
</cp:coreProperties>
</file>