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80672-20A0-40AF-B283-E89F435F9A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A2C6C-6A2E-4D5C-9A7F-9ED66596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6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6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86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2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91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16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1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4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80672-20A0-40AF-B283-E89F435F9A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A2C6C-6A2E-4D5C-9A7F-9ED66596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80672-20A0-40AF-B283-E89F435F9A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A2C6C-6A2E-4D5C-9A7F-9ED66596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80672-20A0-40AF-B283-E89F435F9A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A2C6C-6A2E-4D5C-9A7F-9ED66596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7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0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0672-20A0-40AF-B283-E89F435F9A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2C6C-6A2E-4D5C-9A7F-9ED66596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6B281389-DA0B-495F-B6D3-8A563B6AD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直角三角形</a:t>
            </a:r>
            <a: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(2)——HL</a:t>
            </a:r>
            <a:r>
              <a:rPr lang="zh-CN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证全等</a:t>
            </a:r>
            <a:endParaRPr lang="zh-CN" altLang="en-US" sz="9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9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EBB348A-B021-4B52-9D5D-E001D8863EB9}"/>
              </a:ext>
            </a:extLst>
          </p:cNvPr>
          <p:cNvSpPr txBox="1"/>
          <p:nvPr/>
        </p:nvSpPr>
        <p:spPr>
          <a:xfrm>
            <a:off x="447772" y="618076"/>
            <a:ext cx="79703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∠ABD=∠ACD=90°,BD=CD,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:AD⊥BC.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BE0D9E5-CD35-4475-8600-F0C1EBC5AE1B}"/>
              </a:ext>
            </a:extLst>
          </p:cNvPr>
          <p:cNvSpPr txBox="1"/>
          <p:nvPr/>
        </p:nvSpPr>
        <p:spPr>
          <a:xfrm>
            <a:off x="560894" y="3333620"/>
            <a:ext cx="7753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先证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Rt△ABD≌Rt△ACD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再证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△ABE≌△ACE(SAS),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∴∠AEB=∠AEC=90°,AD⊥BC.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91.jpeg">
            <a:extLst>
              <a:ext uri="{FF2B5EF4-FFF2-40B4-BE49-F238E27FC236}">
                <a16:creationId xmlns:a16="http://schemas.microsoft.com/office/drawing/2014/main" xmlns="" id="{0FC93AF2-7318-4829-96AD-36732BF45C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1017226"/>
            <a:ext cx="1691640" cy="1835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4EE8CCF-7DDD-40D9-9726-F992BBC1DE12}"/>
              </a:ext>
            </a:extLst>
          </p:cNvPr>
          <p:cNvSpPr txBox="1"/>
          <p:nvPr/>
        </p:nvSpPr>
        <p:spPr>
          <a:xfrm>
            <a:off x="6751712" y="3011132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4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D3710DE-3AC6-41E6-AD4D-C2E31922E05C}"/>
              </a:ext>
            </a:extLst>
          </p:cNvPr>
          <p:cNvSpPr txBox="1"/>
          <p:nvPr/>
        </p:nvSpPr>
        <p:spPr>
          <a:xfrm>
            <a:off x="412423" y="761662"/>
            <a:ext cx="8319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,OE⊥AB,OF⊥AC,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OE=OF.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边中点时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试说明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7864146-2646-4259-A45C-FE364255D728}"/>
              </a:ext>
            </a:extLst>
          </p:cNvPr>
          <p:cNvSpPr txBox="1"/>
          <p:nvPr/>
        </p:nvSpPr>
        <p:spPr>
          <a:xfrm>
            <a:off x="516118" y="4342013"/>
            <a:ext cx="7836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Rt△OBE≌Rt△OCF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∴∠B=∠C,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AB=AC.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93.jpeg">
            <a:extLst>
              <a:ext uri="{FF2B5EF4-FFF2-40B4-BE49-F238E27FC236}">
                <a16:creationId xmlns:a16="http://schemas.microsoft.com/office/drawing/2014/main" xmlns="" id="{F033DCE8-3414-46E1-9ED2-4DCD85B73B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267" y="2024256"/>
            <a:ext cx="3239770" cy="19799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6A9E758-F0C1-4CB6-B49B-605491CC2EF1}"/>
              </a:ext>
            </a:extLst>
          </p:cNvPr>
          <p:cNvSpPr txBox="1"/>
          <p:nvPr/>
        </p:nvSpPr>
        <p:spPr>
          <a:xfrm>
            <a:off x="6191054" y="3972681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6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839D84E-9569-4025-92CB-7B6EB2EB78E6}"/>
              </a:ext>
            </a:extLst>
          </p:cNvPr>
          <p:cNvSpPr txBox="1"/>
          <p:nvPr/>
        </p:nvSpPr>
        <p:spPr>
          <a:xfrm>
            <a:off x="372359" y="610488"/>
            <a:ext cx="8639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内部时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OB=OC,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试说明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的关系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19C82D7-62CA-491D-9AED-E874A2C077BF}"/>
              </a:ext>
            </a:extLst>
          </p:cNvPr>
          <p:cNvSpPr txBox="1"/>
          <p:nvPr/>
        </p:nvSpPr>
        <p:spPr>
          <a:xfrm>
            <a:off x="266307" y="2941630"/>
            <a:ext cx="74424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Rt△OBE≌Rt△OCF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再证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∠ABC=∠ACB;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∴AB=AC.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image93.jpeg">
            <a:extLst>
              <a:ext uri="{FF2B5EF4-FFF2-40B4-BE49-F238E27FC236}">
                <a16:creationId xmlns:a16="http://schemas.microsoft.com/office/drawing/2014/main" xmlns="" id="{634CFBD3-5492-4696-905B-94B54D9B9B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255" y="1449070"/>
            <a:ext cx="3239770" cy="19799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EEC3042-8153-425D-AC84-5446891CBAC2}"/>
              </a:ext>
            </a:extLst>
          </p:cNvPr>
          <p:cNvSpPr txBox="1"/>
          <p:nvPr/>
        </p:nvSpPr>
        <p:spPr>
          <a:xfrm>
            <a:off x="6687486" y="3547030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1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695E8A8-487F-4352-9C05-0139DD942807}"/>
              </a:ext>
            </a:extLst>
          </p:cNvPr>
          <p:cNvSpPr txBox="1"/>
          <p:nvPr/>
        </p:nvSpPr>
        <p:spPr>
          <a:xfrm>
            <a:off x="530257" y="557894"/>
            <a:ext cx="8083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外部时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OB=OC,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的关系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.(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画出图形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写出结果即可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无须说明理由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AA3B656-CB3F-4AE8-B47F-D2D359EEB2CF}"/>
              </a:ext>
            </a:extLst>
          </p:cNvPr>
          <p:cNvSpPr txBox="1"/>
          <p:nvPr/>
        </p:nvSpPr>
        <p:spPr>
          <a:xfrm>
            <a:off x="366121" y="2637423"/>
            <a:ext cx="79750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(3)①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的垂直平分</a:t>
            </a:r>
            <a:endParaRPr lang="en-US" altLang="zh-CN" sz="36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的平分线重合</a:t>
            </a:r>
            <a:endParaRPr lang="en-US" altLang="zh-CN" sz="36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,AB=AC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成立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的垂直平分线与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的平分线不在一条直线上时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结论不成立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.(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图形不唯一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符合题意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画图规范即可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93.jpeg">
            <a:extLst>
              <a:ext uri="{FF2B5EF4-FFF2-40B4-BE49-F238E27FC236}">
                <a16:creationId xmlns:a16="http://schemas.microsoft.com/office/drawing/2014/main" xmlns="" id="{92F78C1D-2605-46B1-B929-C4B5D1D62C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121" y="2008033"/>
            <a:ext cx="3239770" cy="19799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FF56B14-862C-403B-952F-BAA591BD9EFB}"/>
              </a:ext>
            </a:extLst>
          </p:cNvPr>
          <p:cNvSpPr txBox="1"/>
          <p:nvPr/>
        </p:nvSpPr>
        <p:spPr>
          <a:xfrm>
            <a:off x="6279083" y="3803297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4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B43A414-E87D-4E72-90D9-3DB72228BDC2}"/>
              </a:ext>
            </a:extLst>
          </p:cNvPr>
          <p:cNvSpPr txBox="1"/>
          <p:nvPr/>
        </p:nvSpPr>
        <p:spPr>
          <a:xfrm>
            <a:off x="504333" y="531797"/>
            <a:ext cx="80363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如果两个直角三角形的两条直角边对应相等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那么这两个直角三角形全等的依据是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A.SSS	B.AAS	C.SAS	D.HL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C1955B9-DAE8-41A6-BD6E-0F0539D58F41}"/>
              </a:ext>
            </a:extLst>
          </p:cNvPr>
          <p:cNvSpPr txBox="1"/>
          <p:nvPr/>
        </p:nvSpPr>
        <p:spPr>
          <a:xfrm>
            <a:off x="431277" y="3603303"/>
            <a:ext cx="84511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OE=OF,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△AEO≌△AFO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的依据是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A.HL	B.AAS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C.SSS	D.ASA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83.jpeg">
            <a:extLst>
              <a:ext uri="{FF2B5EF4-FFF2-40B4-BE49-F238E27FC236}">
                <a16:creationId xmlns:a16="http://schemas.microsoft.com/office/drawing/2014/main" xmlns="" id="{860AA43F-0DBC-460D-9B27-620DA43C40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357" y="4886658"/>
            <a:ext cx="1583690" cy="1439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1B1A604-6F6A-4A07-B92A-CAAC6F5A4A04}"/>
              </a:ext>
            </a:extLst>
          </p:cNvPr>
          <p:cNvSpPr txBox="1"/>
          <p:nvPr/>
        </p:nvSpPr>
        <p:spPr>
          <a:xfrm>
            <a:off x="5924740" y="6305477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E478D23-C95C-4AA1-BD27-F3E15E396554}"/>
              </a:ext>
            </a:extLst>
          </p:cNvPr>
          <p:cNvSpPr txBox="1"/>
          <p:nvPr/>
        </p:nvSpPr>
        <p:spPr>
          <a:xfrm>
            <a:off x="2832755" y="1581050"/>
            <a:ext cx="985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D0B8CFB-DE73-4C87-B91D-4AE3066055EC}"/>
              </a:ext>
            </a:extLst>
          </p:cNvPr>
          <p:cNvSpPr txBox="1"/>
          <p:nvPr/>
        </p:nvSpPr>
        <p:spPr>
          <a:xfrm>
            <a:off x="732149" y="4711298"/>
            <a:ext cx="985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E51BADC-3754-43DD-9413-F7966FCDD1AD}"/>
              </a:ext>
            </a:extLst>
          </p:cNvPr>
          <p:cNvSpPr txBox="1"/>
          <p:nvPr/>
        </p:nvSpPr>
        <p:spPr>
          <a:xfrm>
            <a:off x="304014" y="665957"/>
            <a:ext cx="85359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下列能使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△ABD≌△ACD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的条件是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A.AB=AC	    B.∠BAC=90°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C.BD=AC 	D.∠B=45°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E8DBC7D-9527-4A17-B0A8-EB47704FD49E}"/>
              </a:ext>
            </a:extLst>
          </p:cNvPr>
          <p:cNvSpPr txBox="1"/>
          <p:nvPr/>
        </p:nvSpPr>
        <p:spPr>
          <a:xfrm>
            <a:off x="393568" y="3577597"/>
            <a:ext cx="83568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判定一般三角形全等的方法有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等四种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判定直角三角形全等的方法还有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填字母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84.jpeg">
            <a:extLst>
              <a:ext uri="{FF2B5EF4-FFF2-40B4-BE49-F238E27FC236}">
                <a16:creationId xmlns:a16="http://schemas.microsoft.com/office/drawing/2014/main" xmlns="" id="{176707CA-00D9-439E-8D00-059F0ADEDA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0124" y="1820119"/>
            <a:ext cx="1763395" cy="15119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933CE5D-3531-4AE1-A71C-FC4288E49100}"/>
              </a:ext>
            </a:extLst>
          </p:cNvPr>
          <p:cNvSpPr txBox="1"/>
          <p:nvPr/>
        </p:nvSpPr>
        <p:spPr>
          <a:xfrm>
            <a:off x="6337167" y="3341281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76C8234-C047-4423-AB58-F24272F39907}"/>
              </a:ext>
            </a:extLst>
          </p:cNvPr>
          <p:cNvSpPr txBox="1"/>
          <p:nvPr/>
        </p:nvSpPr>
        <p:spPr>
          <a:xfrm>
            <a:off x="7041820" y="1173788"/>
            <a:ext cx="985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3E948FE-A776-4FE3-9A5E-72E4B6AC35B2}"/>
              </a:ext>
            </a:extLst>
          </p:cNvPr>
          <p:cNvSpPr txBox="1"/>
          <p:nvPr/>
        </p:nvSpPr>
        <p:spPr>
          <a:xfrm>
            <a:off x="7076590" y="3516271"/>
            <a:ext cx="1763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SSS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B1E6E7D-A509-4435-80DA-B6921C6387BB}"/>
              </a:ext>
            </a:extLst>
          </p:cNvPr>
          <p:cNvSpPr txBox="1"/>
          <p:nvPr/>
        </p:nvSpPr>
        <p:spPr>
          <a:xfrm>
            <a:off x="794064" y="4085426"/>
            <a:ext cx="1079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SAS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668AC73-2CDC-4534-B890-1138110F57C5}"/>
              </a:ext>
            </a:extLst>
          </p:cNvPr>
          <p:cNvSpPr txBox="1"/>
          <p:nvPr/>
        </p:nvSpPr>
        <p:spPr>
          <a:xfrm>
            <a:off x="2581035" y="4085427"/>
            <a:ext cx="1409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ASA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0F7867E-B625-46DB-8C27-ABF554837010}"/>
              </a:ext>
            </a:extLst>
          </p:cNvPr>
          <p:cNvSpPr txBox="1"/>
          <p:nvPr/>
        </p:nvSpPr>
        <p:spPr>
          <a:xfrm>
            <a:off x="4432666" y="4085428"/>
            <a:ext cx="1199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AAS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D6DDC1A-B304-469A-8B69-A4FCC75A5602}"/>
              </a:ext>
            </a:extLst>
          </p:cNvPr>
          <p:cNvSpPr txBox="1"/>
          <p:nvPr/>
        </p:nvSpPr>
        <p:spPr>
          <a:xfrm>
            <a:off x="5744320" y="4570410"/>
            <a:ext cx="928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HL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5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7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66BDAA5-D380-4E42-8225-7E85806AB56F}"/>
              </a:ext>
            </a:extLst>
          </p:cNvPr>
          <p:cNvSpPr txBox="1"/>
          <p:nvPr/>
        </p:nvSpPr>
        <p:spPr>
          <a:xfrm>
            <a:off x="476052" y="849433"/>
            <a:ext cx="86679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,∠ACB=∠BDA=90°,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若要使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△ACB≌△BDA,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还需添加一个什么条件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把它们写出来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不再添加字母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若添加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可利用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证全等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若添加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可利用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证全等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若添加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可利用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证全等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85.jpeg">
            <a:extLst>
              <a:ext uri="{FF2B5EF4-FFF2-40B4-BE49-F238E27FC236}">
                <a16:creationId xmlns:a16="http://schemas.microsoft.com/office/drawing/2014/main" xmlns="" id="{D8F73358-7E0C-40B9-ACAA-05946A9C71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2413" y="4394391"/>
            <a:ext cx="3095625" cy="15474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30FBE33-4F73-47F5-A4CC-B27C3218A476}"/>
              </a:ext>
            </a:extLst>
          </p:cNvPr>
          <p:cNvSpPr txBox="1"/>
          <p:nvPr/>
        </p:nvSpPr>
        <p:spPr>
          <a:xfrm>
            <a:off x="5562646" y="6094010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22AD8F7-3C16-42B9-86F9-90C95FA52616}"/>
              </a:ext>
            </a:extLst>
          </p:cNvPr>
          <p:cNvSpPr txBox="1"/>
          <p:nvPr/>
        </p:nvSpPr>
        <p:spPr>
          <a:xfrm>
            <a:off x="2757335" y="2407496"/>
            <a:ext cx="1352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AC=BD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CCAB1E2-ED40-4A1C-91A3-8F520EB07411}"/>
              </a:ext>
            </a:extLst>
          </p:cNvPr>
          <p:cNvSpPr txBox="1"/>
          <p:nvPr/>
        </p:nvSpPr>
        <p:spPr>
          <a:xfrm>
            <a:off x="5910606" y="2463609"/>
            <a:ext cx="125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HL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7970F3C-3957-4319-A515-8F7CB62788FA}"/>
              </a:ext>
            </a:extLst>
          </p:cNvPr>
          <p:cNvSpPr txBox="1"/>
          <p:nvPr/>
        </p:nvSpPr>
        <p:spPr>
          <a:xfrm>
            <a:off x="2757335" y="2988036"/>
            <a:ext cx="1428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BC=AD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8EB4042-93BF-4DFD-A71F-3D4C8341AB82}"/>
              </a:ext>
            </a:extLst>
          </p:cNvPr>
          <p:cNvSpPr txBox="1"/>
          <p:nvPr/>
        </p:nvSpPr>
        <p:spPr>
          <a:xfrm>
            <a:off x="5936530" y="2986462"/>
            <a:ext cx="91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HL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B7FC50B-31AA-43D4-B32F-3B43CA9F0E93}"/>
              </a:ext>
            </a:extLst>
          </p:cNvPr>
          <p:cNvSpPr txBox="1"/>
          <p:nvPr/>
        </p:nvSpPr>
        <p:spPr>
          <a:xfrm>
            <a:off x="2601792" y="3548372"/>
            <a:ext cx="3016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∠ABC=∠BAD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B2A3829-399A-4C0B-988B-53868E3BE642}"/>
              </a:ext>
            </a:extLst>
          </p:cNvPr>
          <p:cNvSpPr txBox="1"/>
          <p:nvPr/>
        </p:nvSpPr>
        <p:spPr>
          <a:xfrm>
            <a:off x="7199711" y="3529632"/>
            <a:ext cx="1088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AAS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1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DB50A9-D812-425F-8525-9CA8456CE896}"/>
              </a:ext>
            </a:extLst>
          </p:cNvPr>
          <p:cNvSpPr txBox="1"/>
          <p:nvPr/>
        </p:nvSpPr>
        <p:spPr>
          <a:xfrm>
            <a:off x="685799" y="853748"/>
            <a:ext cx="7772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,OB⊥AB,OC⊥AC,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B,C,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OB=OC,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试说明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61E63BB-A565-4E14-BF59-F8737427819B}"/>
              </a:ext>
            </a:extLst>
          </p:cNvPr>
          <p:cNvSpPr txBox="1"/>
          <p:nvPr/>
        </p:nvSpPr>
        <p:spPr>
          <a:xfrm>
            <a:off x="909686" y="3820065"/>
            <a:ext cx="6650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△ACO≌△ABO,∠BAO=∠CAO,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AO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86.jpeg">
            <a:extLst>
              <a:ext uri="{FF2B5EF4-FFF2-40B4-BE49-F238E27FC236}">
                <a16:creationId xmlns:a16="http://schemas.microsoft.com/office/drawing/2014/main" xmlns="" id="{EDD84D78-37E8-4B62-B761-BBEB08B7C6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3575" y="2091251"/>
            <a:ext cx="1727835" cy="16916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85F794B-2D78-475A-9485-AD0B6B18C921}"/>
              </a:ext>
            </a:extLst>
          </p:cNvPr>
          <p:cNvSpPr txBox="1"/>
          <p:nvPr/>
        </p:nvSpPr>
        <p:spPr>
          <a:xfrm>
            <a:off x="7277492" y="3635399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4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7854255-B570-4712-82B0-9CD79649FC27}"/>
              </a:ext>
            </a:extLst>
          </p:cNvPr>
          <p:cNvSpPr txBox="1"/>
          <p:nvPr/>
        </p:nvSpPr>
        <p:spPr>
          <a:xfrm>
            <a:off x="730577" y="566678"/>
            <a:ext cx="81683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,∠A=∠D=90°,E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AB=CD,BE=CF.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:OE=OF.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F1A90E1-379E-4AC1-8954-71BD38C34D93}"/>
              </a:ext>
            </a:extLst>
          </p:cNvPr>
          <p:cNvSpPr txBox="1"/>
          <p:nvPr/>
        </p:nvSpPr>
        <p:spPr>
          <a:xfrm>
            <a:off x="871979" y="2782671"/>
            <a:ext cx="7367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:∵BF=CE,AB=CD,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∴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Rt△ABF≌Rt△DCE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OE=OF.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87.jpeg">
            <a:extLst>
              <a:ext uri="{FF2B5EF4-FFF2-40B4-BE49-F238E27FC236}">
                <a16:creationId xmlns:a16="http://schemas.microsoft.com/office/drawing/2014/main" xmlns="" id="{AD81E670-C39D-41F4-86F3-6A1C259BE0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9726" y="1921918"/>
            <a:ext cx="2663825" cy="12598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36E16F5-B582-48E0-9C4D-ACF8EA44CF43}"/>
              </a:ext>
            </a:extLst>
          </p:cNvPr>
          <p:cNvSpPr txBox="1"/>
          <p:nvPr/>
        </p:nvSpPr>
        <p:spPr>
          <a:xfrm>
            <a:off x="6956981" y="3290502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8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FB93B9B-1BF1-4EB0-82A3-143A9F59534B}"/>
              </a:ext>
            </a:extLst>
          </p:cNvPr>
          <p:cNvSpPr txBox="1"/>
          <p:nvPr/>
        </p:nvSpPr>
        <p:spPr>
          <a:xfrm>
            <a:off x="822488" y="1281574"/>
            <a:ext cx="7499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,CE⊥AB,DF⊥AB,AC=BD,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CE=DF,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:AC∥BD.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A1D35FE-5582-4709-8EE0-B14550E38B9E}"/>
              </a:ext>
            </a:extLst>
          </p:cNvPr>
          <p:cNvSpPr txBox="1"/>
          <p:nvPr/>
        </p:nvSpPr>
        <p:spPr>
          <a:xfrm>
            <a:off x="504331" y="3411925"/>
            <a:ext cx="7565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Rt△ACE≌Rt△BDF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∴∠A=∠B,AC∥BD.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88.jpeg">
            <a:extLst>
              <a:ext uri="{FF2B5EF4-FFF2-40B4-BE49-F238E27FC236}">
                <a16:creationId xmlns:a16="http://schemas.microsoft.com/office/drawing/2014/main" xmlns="" id="{F6C04B82-BC0C-4DA3-B315-CD55660F75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5171" y="1776573"/>
            <a:ext cx="1727835" cy="18719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D92785-0235-435E-9330-EEE045DD852C}"/>
              </a:ext>
            </a:extLst>
          </p:cNvPr>
          <p:cNvSpPr txBox="1"/>
          <p:nvPr/>
        </p:nvSpPr>
        <p:spPr>
          <a:xfrm>
            <a:off x="7045171" y="3827424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4CF0A26-9929-4703-BAB4-C57FDF7A4CAE}"/>
              </a:ext>
            </a:extLst>
          </p:cNvPr>
          <p:cNvSpPr txBox="1"/>
          <p:nvPr/>
        </p:nvSpPr>
        <p:spPr>
          <a:xfrm>
            <a:off x="339365" y="717457"/>
            <a:ext cx="84652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下列说法不正确的是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有斜边和一条直角边对应相等的两个直角三角形全等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有斜边和一个锐角对应相等的两个直角三角形全等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两条直角边对应相等的两个直角三角形全等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有斜边对应相等的两个直角三角形全等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9DCB68-C01D-47AF-91DD-D78CD53D52CB}"/>
              </a:ext>
            </a:extLst>
          </p:cNvPr>
          <p:cNvSpPr txBox="1"/>
          <p:nvPr/>
        </p:nvSpPr>
        <p:spPr>
          <a:xfrm>
            <a:off x="6143135" y="717457"/>
            <a:ext cx="985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A601AC3-2B2C-4EB0-8B10-26857EF7A83B}"/>
              </a:ext>
            </a:extLst>
          </p:cNvPr>
          <p:cNvSpPr txBox="1"/>
          <p:nvPr/>
        </p:nvSpPr>
        <p:spPr>
          <a:xfrm>
            <a:off x="645736" y="699296"/>
            <a:ext cx="78666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DE⊥AB,DF⊥AC,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BD=CD.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:BE=CF.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BCC4528-B1FE-4558-A60B-9D3376F4E2B9}"/>
              </a:ext>
            </a:extLst>
          </p:cNvPr>
          <p:cNvSpPr txBox="1"/>
          <p:nvPr/>
        </p:nvSpPr>
        <p:spPr>
          <a:xfrm>
            <a:off x="871979" y="3204050"/>
            <a:ext cx="5264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△BED≌△CFD(HL),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∴BE=CF.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90.jpeg">
            <a:extLst>
              <a:ext uri="{FF2B5EF4-FFF2-40B4-BE49-F238E27FC236}">
                <a16:creationId xmlns:a16="http://schemas.microsoft.com/office/drawing/2014/main" xmlns="" id="{275E06C8-BA43-4037-8DA2-C02E6FB6D4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5002" y="2453622"/>
            <a:ext cx="1619885" cy="16554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857DF3C-EEA8-424B-8010-DC8691FED90E}"/>
              </a:ext>
            </a:extLst>
          </p:cNvPr>
          <p:cNvSpPr txBox="1"/>
          <p:nvPr/>
        </p:nvSpPr>
        <p:spPr>
          <a:xfrm>
            <a:off x="6555580" y="4219713"/>
            <a:ext cx="140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7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39</TotalTime>
  <Words>775</Words>
  <Application>Microsoft Office PowerPoint</Application>
  <PresentationFormat>全屏显示(4:3)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课件1</vt:lpstr>
      <vt:lpstr>1_课件1</vt:lpstr>
      <vt:lpstr>积分</vt:lpstr>
      <vt:lpstr>第7课时  直角三角形(2)——HL证全等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第7课时直角三角形(2)——HL证全等 </dc:title>
  <dc:creator>guan qianyi</dc:creator>
  <cp:lastModifiedBy>xb21cn</cp:lastModifiedBy>
  <cp:revision>6</cp:revision>
  <dcterms:created xsi:type="dcterms:W3CDTF">2020-11-24T10:39:25Z</dcterms:created>
  <dcterms:modified xsi:type="dcterms:W3CDTF">2020-11-24T15:13:35Z</dcterms:modified>
</cp:coreProperties>
</file>