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6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4C528-3137-4FF2-8C52-F409C01006B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61C85-25BD-4A88-B4E0-7200870DB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8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4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4C528-3137-4FF2-8C52-F409C01006B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61C85-25BD-4A88-B4E0-7200870DB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4C528-3137-4FF2-8C52-F409C01006B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61C85-25BD-4A88-B4E0-7200870DB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4C528-3137-4FF2-8C52-F409C01006B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61C85-25BD-4A88-B4E0-7200870DB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C528-3137-4FF2-8C52-F409C01006B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1C85-25BD-4A88-B4E0-7200870DB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3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E4E447-2A15-4B13-A648-9DF48D4B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13</a:t>
            </a:r>
            <a:r>
              <a:rPr lang="zh-CN" altLang="en-US" sz="3600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利用全等证明等腰三角形</a:t>
            </a:r>
          </a:p>
        </p:txBody>
      </p:sp>
    </p:spTree>
    <p:extLst>
      <p:ext uri="{BB962C8B-B14F-4D97-AF65-F5344CB8AC3E}">
        <p14:creationId xmlns:p14="http://schemas.microsoft.com/office/powerpoint/2010/main" val="355200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A273AA-0D1D-4009-BE6F-B91886C6693D}"/>
              </a:ext>
            </a:extLst>
          </p:cNvPr>
          <p:cNvSpPr txBox="1"/>
          <p:nvPr/>
        </p:nvSpPr>
        <p:spPr>
          <a:xfrm>
            <a:off x="625474" y="789820"/>
            <a:ext cx="8289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,∠1=∠2,AB=AD,∠B=∠D=90°,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请判断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△AEC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并说明理由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66.jpeg">
            <a:extLst>
              <a:ext uri="{FF2B5EF4-FFF2-40B4-BE49-F238E27FC236}">
                <a16:creationId xmlns:a16="http://schemas.microsoft.com/office/drawing/2014/main" id="{1B02E413-EAAA-4150-BCDF-61FCE2B8ED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6133" y="2127885"/>
            <a:ext cx="2483485" cy="19799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A68F5D-7CF5-466C-81EF-33D97A8D0F21}"/>
              </a:ext>
            </a:extLst>
          </p:cNvPr>
          <p:cNvSpPr txBox="1"/>
          <p:nvPr/>
        </p:nvSpPr>
        <p:spPr>
          <a:xfrm>
            <a:off x="6232524" y="43452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E6F6D5-661C-4827-9647-5B4A985C34DD}"/>
              </a:ext>
            </a:extLst>
          </p:cNvPr>
          <p:cNvSpPr txBox="1"/>
          <p:nvPr/>
        </p:nvSpPr>
        <p:spPr>
          <a:xfrm>
            <a:off x="774382" y="2567530"/>
            <a:ext cx="703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△ABC≌△ADE(ASA),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∴AC=AE.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1E0F16-952B-4A6B-9841-68EACA65332F}"/>
              </a:ext>
            </a:extLst>
          </p:cNvPr>
          <p:cNvSpPr txBox="1"/>
          <p:nvPr/>
        </p:nvSpPr>
        <p:spPr>
          <a:xfrm>
            <a:off x="703104" y="869117"/>
            <a:ext cx="7208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AB=AE,BC=ED,∠B=∠E,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AF⊥CD,F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为垂足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:①AC=AD; 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②CF=DF.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67.jpeg">
            <a:extLst>
              <a:ext uri="{FF2B5EF4-FFF2-40B4-BE49-F238E27FC236}">
                <a16:creationId xmlns:a16="http://schemas.microsoft.com/office/drawing/2014/main" id="{4CC161FF-C0F0-4A09-A8BB-63CC5505E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9557" y="2182873"/>
            <a:ext cx="2267585" cy="205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5139AF-A0B9-4362-89B4-BD69DDDF434C}"/>
              </a:ext>
            </a:extLst>
          </p:cNvPr>
          <p:cNvSpPr txBox="1"/>
          <p:nvPr/>
        </p:nvSpPr>
        <p:spPr>
          <a:xfrm>
            <a:off x="6858000" y="4567490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　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6220CB-C40C-4561-87DC-CAA55B31D076}"/>
              </a:ext>
            </a:extLst>
          </p:cNvPr>
          <p:cNvSpPr txBox="1"/>
          <p:nvPr/>
        </p:nvSpPr>
        <p:spPr>
          <a:xfrm>
            <a:off x="323850" y="2847823"/>
            <a:ext cx="6711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△ABC≌△AED(SAS),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∴AC=AD;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D52460-FAB3-4233-BEDC-CC83DD8E16B1}"/>
              </a:ext>
            </a:extLst>
          </p:cNvPr>
          <p:cNvSpPr txBox="1"/>
          <p:nvPr/>
        </p:nvSpPr>
        <p:spPr>
          <a:xfrm>
            <a:off x="615950" y="4336657"/>
            <a:ext cx="4696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(2)∵AF⊥CD,AC=AD,     </a:t>
            </a:r>
          </a:p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∴CF=FD.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0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8.jpeg">
            <a:extLst>
              <a:ext uri="{FF2B5EF4-FFF2-40B4-BE49-F238E27FC236}">
                <a16:creationId xmlns:a16="http://schemas.microsoft.com/office/drawing/2014/main" id="{39582869-AF14-4BD6-8FFF-87EC8FC13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2298" y="2818130"/>
            <a:ext cx="2591435" cy="14757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A298C9-06BD-4899-A9E5-6FA41CD94EE7}"/>
              </a:ext>
            </a:extLst>
          </p:cNvPr>
          <p:cNvSpPr txBox="1"/>
          <p:nvPr/>
        </p:nvSpPr>
        <p:spPr>
          <a:xfrm>
            <a:off x="6432550" y="4445456"/>
            <a:ext cx="1638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BF54A6-B2CA-4CFD-A23D-FED3646C6F2C}"/>
              </a:ext>
            </a:extLst>
          </p:cNvPr>
          <p:cNvSpPr txBox="1"/>
          <p:nvPr/>
        </p:nvSpPr>
        <p:spPr>
          <a:xfrm>
            <a:off x="590550" y="792620"/>
            <a:ext cx="8496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是等腰直角三角形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,∠BAC=90°,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是角平分线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,ED⊥BC.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请你写出图中所有的等腰三角形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:AB=BD.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C2227E-5994-4C79-A824-3194FED0ED91}"/>
              </a:ext>
            </a:extLst>
          </p:cNvPr>
          <p:cNvSpPr txBox="1"/>
          <p:nvPr/>
        </p:nvSpPr>
        <p:spPr>
          <a:xfrm>
            <a:off x="722630" y="3200401"/>
            <a:ext cx="48844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等腰三角形有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△ABC,△DCE,△ADE,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△ABD;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E09D6C-E379-4A3C-BAA4-FA1D28B0353A}"/>
              </a:ext>
            </a:extLst>
          </p:cNvPr>
          <p:cNvSpPr txBox="1"/>
          <p:nvPr/>
        </p:nvSpPr>
        <p:spPr>
          <a:xfrm>
            <a:off x="812799" y="5153641"/>
            <a:ext cx="48844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△ABE≌△DBE,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∴AB=BD.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FC08887-DB78-4BEA-8E61-7577C6B6CA23}"/>
              </a:ext>
            </a:extLst>
          </p:cNvPr>
          <p:cNvSpPr txBox="1"/>
          <p:nvPr/>
        </p:nvSpPr>
        <p:spPr>
          <a:xfrm>
            <a:off x="666750" y="858743"/>
            <a:ext cx="773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∠BAC,∠1=∠2.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是等腰三角形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69.jpeg">
            <a:extLst>
              <a:ext uri="{FF2B5EF4-FFF2-40B4-BE49-F238E27FC236}">
                <a16:creationId xmlns:a16="http://schemas.microsoft.com/office/drawing/2014/main" id="{9C09C65D-1C0F-40C7-8B41-0129F7C88B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58305" y="1507927"/>
            <a:ext cx="2231390" cy="25914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932A7C-FC94-4312-AC6A-169FF154FE78}"/>
              </a:ext>
            </a:extLst>
          </p:cNvPr>
          <p:cNvSpPr txBox="1"/>
          <p:nvPr/>
        </p:nvSpPr>
        <p:spPr>
          <a:xfrm>
            <a:off x="7326947" y="4144050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　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1D42C2-E102-47A3-893E-C460FEC7521D}"/>
              </a:ext>
            </a:extLst>
          </p:cNvPr>
          <p:cNvSpPr txBox="1"/>
          <p:nvPr/>
        </p:nvSpPr>
        <p:spPr>
          <a:xfrm>
            <a:off x="474344" y="2759056"/>
            <a:ext cx="65106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OE⊥AB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E,OF⊥AC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Rt△OBE≌Rt△OCF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(HL).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∠ABC=∠ACB,∴AB=AC.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49AC5C7-67E7-460B-8A15-B8819DE71665}" vid="{C6A1233C-222A-46A8-9BCE-0E2EB3F6A9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33</TotalTime>
  <Words>286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Arial</vt:lpstr>
      <vt:lpstr>课件1</vt:lpstr>
      <vt:lpstr>第13课时  利用全等证明等腰三角形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第13课时利用全等证明等腰三角形</dc:title>
  <dc:creator>guan qianyi</dc:creator>
  <cp:lastModifiedBy>guan qianyi</cp:lastModifiedBy>
  <cp:revision>4</cp:revision>
  <dcterms:created xsi:type="dcterms:W3CDTF">2020-11-28T06:12:52Z</dcterms:created>
  <dcterms:modified xsi:type="dcterms:W3CDTF">2020-11-28T06:46:31Z</dcterms:modified>
</cp:coreProperties>
</file>