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5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F39B0-ADB3-4088-AABB-52705676582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B8E1B-D810-4F2F-A9DF-9089B047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7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F39B0-ADB3-4088-AABB-52705676582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B8E1B-D810-4F2F-A9DF-9089B047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F39B0-ADB3-4088-AABB-52705676582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B8E1B-D810-4F2F-A9DF-9089B047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F39B0-ADB3-4088-AABB-52705676582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B8E1B-D810-4F2F-A9DF-9089B047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6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39B0-ADB3-4088-AABB-52705676582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8E1B-D810-4F2F-A9DF-9089B047E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8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917E86-B7EA-43C8-945A-8BEE4BA4F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16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利用全等解决线段的和与差问题</a:t>
            </a:r>
          </a:p>
        </p:txBody>
      </p:sp>
    </p:spTree>
    <p:extLst>
      <p:ext uri="{BB962C8B-B14F-4D97-AF65-F5344CB8AC3E}">
        <p14:creationId xmlns:p14="http://schemas.microsoft.com/office/powerpoint/2010/main" val="160337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3F9E7A-E861-4A81-BB4D-2C575290125F}"/>
              </a:ext>
            </a:extLst>
          </p:cNvPr>
          <p:cNvSpPr txBox="1"/>
          <p:nvPr/>
        </p:nvSpPr>
        <p:spPr>
          <a:xfrm>
            <a:off x="761999" y="854839"/>
            <a:ext cx="77581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及其延长线上的点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CF∥BE.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:AF+AE=2AD.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85.jpeg">
            <a:extLst>
              <a:ext uri="{FF2B5EF4-FFF2-40B4-BE49-F238E27FC236}">
                <a16:creationId xmlns:a16="http://schemas.microsoft.com/office/drawing/2014/main" id="{E5433994-AF69-4D36-96BC-ACB4DD28D7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6288" y="2457132"/>
            <a:ext cx="2663825" cy="194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2318A1-FFF6-470A-A691-9560647B2C63}"/>
              </a:ext>
            </a:extLst>
          </p:cNvPr>
          <p:cNvSpPr txBox="1"/>
          <p:nvPr/>
        </p:nvSpPr>
        <p:spPr>
          <a:xfrm>
            <a:off x="6234113" y="4628634"/>
            <a:ext cx="1538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D3B99E-C789-421D-993B-5AB997FA0622}"/>
              </a:ext>
            </a:extLst>
          </p:cNvPr>
          <p:cNvSpPr txBox="1"/>
          <p:nvPr/>
        </p:nvSpPr>
        <p:spPr>
          <a:xfrm>
            <a:off x="865186" y="2686566"/>
            <a:ext cx="6234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△BDE≌△CDF(ASA),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DE=DF,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∴AF+AE=AF+AD+DE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=AD+AF+DE=2AD.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199720-A624-4629-8A2B-74B049EB8802}"/>
              </a:ext>
            </a:extLst>
          </p:cNvPr>
          <p:cNvSpPr txBox="1"/>
          <p:nvPr/>
        </p:nvSpPr>
        <p:spPr>
          <a:xfrm>
            <a:off x="621029" y="566678"/>
            <a:ext cx="79019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,∠BAC=90°,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边上一动点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(BP&lt;CP),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BE⊥AP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CF⊥AP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 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:EF=CF-BE.</a:t>
            </a:r>
            <a:endParaRPr lang="zh-CN" altLang="zh-CN" sz="36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sz="36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86.jpeg">
            <a:extLst>
              <a:ext uri="{FF2B5EF4-FFF2-40B4-BE49-F238E27FC236}">
                <a16:creationId xmlns:a16="http://schemas.microsoft.com/office/drawing/2014/main" id="{6297E4C8-249D-4F34-9445-1865983388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6910" y="3521104"/>
            <a:ext cx="3167380" cy="205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4D51CE-FBBB-4A00-AB5E-5694BE7870D3}"/>
              </a:ext>
            </a:extLst>
          </p:cNvPr>
          <p:cNvSpPr txBox="1"/>
          <p:nvPr/>
        </p:nvSpPr>
        <p:spPr>
          <a:xfrm>
            <a:off x="6889750" y="5529575"/>
            <a:ext cx="143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BC15C5-F139-4619-A104-A6A884B5F0F4}"/>
              </a:ext>
            </a:extLst>
          </p:cNvPr>
          <p:cNvSpPr txBox="1"/>
          <p:nvPr/>
        </p:nvSpPr>
        <p:spPr>
          <a:xfrm>
            <a:off x="671828" y="3036585"/>
            <a:ext cx="70815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△ABE≌△CAF(AAS),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∴AE=CF,BE=AF.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∵EF=AE-AF =CF-BE;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1A0733-F44F-423D-8CF7-C77C3943037A}"/>
              </a:ext>
            </a:extLst>
          </p:cNvPr>
          <p:cNvSpPr txBox="1"/>
          <p:nvPr/>
        </p:nvSpPr>
        <p:spPr>
          <a:xfrm>
            <a:off x="742950" y="863590"/>
            <a:ext cx="7759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延长线上一点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其他条件不变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是否存在某种确定的数量关系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画图并直接写出你的结论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0EB0AE-0488-45CF-BEF3-3B2C58A2F9FD}"/>
              </a:ext>
            </a:extLst>
          </p:cNvPr>
          <p:cNvSpPr txBox="1"/>
          <p:nvPr/>
        </p:nvSpPr>
        <p:spPr>
          <a:xfrm>
            <a:off x="1130300" y="3398966"/>
            <a:ext cx="5270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(2)EF=BE+CF,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如图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△ABE≌△CAF(AAS),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∴AE=CF,BE=AF.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∵EF=AE+AF =BE+CF.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87.jpeg">
            <a:extLst>
              <a:ext uri="{FF2B5EF4-FFF2-40B4-BE49-F238E27FC236}">
                <a16:creationId xmlns:a16="http://schemas.microsoft.com/office/drawing/2014/main" id="{DB6D567A-8275-444A-B719-283F03A03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8665" y="2964944"/>
            <a:ext cx="2483485" cy="12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3F233-50F8-4231-A5A5-7C4474D1F4D3}"/>
              </a:ext>
            </a:extLst>
          </p:cNvPr>
          <p:cNvSpPr txBox="1"/>
          <p:nvPr/>
        </p:nvSpPr>
        <p:spPr>
          <a:xfrm>
            <a:off x="660400" y="916141"/>
            <a:ext cx="7804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,∠CAB=∠CBA=45°,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,CN⊥AE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EN,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:AE=CN+EN.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3F4D5C-5C52-4D9D-80B9-8D71094B117C}"/>
              </a:ext>
            </a:extLst>
          </p:cNvPr>
          <p:cNvSpPr txBox="1"/>
          <p:nvPr/>
        </p:nvSpPr>
        <p:spPr>
          <a:xfrm>
            <a:off x="889000" y="2756373"/>
            <a:ext cx="49822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延长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CN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CF=AE,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BF,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△CAE≌△BCF(SAS),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△EBN≌△FBN(SAS),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∴NE=NF,∴AE=CN+EN.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88.jpeg">
            <a:extLst>
              <a:ext uri="{FF2B5EF4-FFF2-40B4-BE49-F238E27FC236}">
                <a16:creationId xmlns:a16="http://schemas.microsoft.com/office/drawing/2014/main" id="{C0512DC2-F02E-44A9-AA42-AF3971A730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7480" y="2459699"/>
            <a:ext cx="2123440" cy="17278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330CE5-E5EA-44BB-BC10-45ED988783BE}"/>
              </a:ext>
            </a:extLst>
          </p:cNvPr>
          <p:cNvSpPr txBox="1"/>
          <p:nvPr/>
        </p:nvSpPr>
        <p:spPr>
          <a:xfrm>
            <a:off x="6762750" y="4108251"/>
            <a:ext cx="123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1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461</TotalTime>
  <Words>356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黑体</vt:lpstr>
      <vt:lpstr>楷体</vt:lpstr>
      <vt:lpstr>Arial</vt:lpstr>
      <vt:lpstr>课件1</vt:lpstr>
      <vt:lpstr>第16课时  利用全等解决线段的和与差问题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第16课时利用全等解决线段的和与差问题</dc:title>
  <dc:creator>guan qianyi</dc:creator>
  <cp:lastModifiedBy>guan qianyi</cp:lastModifiedBy>
  <cp:revision>5</cp:revision>
  <dcterms:created xsi:type="dcterms:W3CDTF">2020-11-28T07:09:07Z</dcterms:created>
  <dcterms:modified xsi:type="dcterms:W3CDTF">2020-11-28T14:50:25Z</dcterms:modified>
</cp:coreProperties>
</file>