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6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l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18B289-563A-467C-B55A-5878DF8890D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37AC5-EC27-4FB7-B603-22021C998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9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4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18B289-563A-467C-B55A-5878DF8890D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37AC5-EC27-4FB7-B603-22021C998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0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18B289-563A-467C-B55A-5878DF8890D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37AC5-EC27-4FB7-B603-22021C998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3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18B289-563A-467C-B55A-5878DF8890D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37AC5-EC27-4FB7-B603-22021C998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91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8B289-563A-467C-B55A-5878DF8890D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37AC5-EC27-4FB7-B603-22021C998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5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A1C2817-11B0-465C-BA33-80A22D17C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18</a:t>
            </a:r>
            <a:r>
              <a:rPr lang="zh-CN" altLang="en-US" sz="4000" dirty="0"/>
              <a:t>课时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解不等式和不等式组</a:t>
            </a:r>
          </a:p>
        </p:txBody>
      </p:sp>
    </p:spTree>
    <p:extLst>
      <p:ext uri="{BB962C8B-B14F-4D97-AF65-F5344CB8AC3E}">
        <p14:creationId xmlns:p14="http://schemas.microsoft.com/office/powerpoint/2010/main" val="116907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7B0DE29-B894-4BFA-B93B-9369EA703900}"/>
                  </a:ext>
                </a:extLst>
              </p:cNvPr>
              <p:cNvSpPr txBox="1"/>
              <p:nvPr/>
            </p:nvSpPr>
            <p:spPr>
              <a:xfrm>
                <a:off x="476250" y="300416"/>
                <a:ext cx="8890000" cy="5524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　　　　　　　　　　　　　　　　　　　　　　　　　　　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解下列不等式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(1)4x-3&gt;x+6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　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(2)2-3(x-1)&gt;0</a:t>
                </a:r>
              </a:p>
              <a:p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x-1≤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br>
                  <a:rPr lang="en-US" altLang="zh-CN" sz="1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</a:br>
                <a:endParaRPr lang="en-US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(5)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-(x-1)&lt;1	(6)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≤1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7B0DE29-B894-4BFA-B93B-9369EA703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300416"/>
                <a:ext cx="8890000" cy="5524589"/>
              </a:xfrm>
              <a:prstGeom prst="rect">
                <a:avLst/>
              </a:prstGeom>
              <a:blipFill>
                <a:blip r:embed="rId2"/>
                <a:stretch>
                  <a:fillRect l="-2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19130ADC-188E-4A81-ABF4-281CB67CD1F6}"/>
              </a:ext>
            </a:extLst>
          </p:cNvPr>
          <p:cNvSpPr txBox="1"/>
          <p:nvPr/>
        </p:nvSpPr>
        <p:spPr>
          <a:xfrm>
            <a:off x="1611313" y="1980684"/>
            <a:ext cx="1379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x&gt;3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386ADA-3A7F-4989-944C-C376A25EE53D}"/>
                  </a:ext>
                </a:extLst>
              </p:cNvPr>
              <p:cNvSpPr txBox="1"/>
              <p:nvPr/>
            </p:nvSpPr>
            <p:spPr>
              <a:xfrm>
                <a:off x="4913313" y="1965517"/>
                <a:ext cx="4683124" cy="9008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386ADA-3A7F-4989-944C-C376A25EE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313" y="1965517"/>
                <a:ext cx="4683124" cy="900824"/>
              </a:xfrm>
              <a:prstGeom prst="rect">
                <a:avLst/>
              </a:prstGeom>
              <a:blipFill>
                <a:blip r:embed="rId3"/>
                <a:stretch>
                  <a:fillRect l="-4036" b="-7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A6A1EF8-6FC0-4C9F-9F42-FED1B996FB49}"/>
              </a:ext>
            </a:extLst>
          </p:cNvPr>
          <p:cNvSpPr txBox="1"/>
          <p:nvPr/>
        </p:nvSpPr>
        <p:spPr>
          <a:xfrm>
            <a:off x="1389063" y="3532617"/>
            <a:ext cx="1963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x≥-3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95E2FB-88D5-4BC1-BFF3-A339C57A4B18}"/>
              </a:ext>
            </a:extLst>
          </p:cNvPr>
          <p:cNvSpPr txBox="1"/>
          <p:nvPr/>
        </p:nvSpPr>
        <p:spPr>
          <a:xfrm>
            <a:off x="4913313" y="3502971"/>
            <a:ext cx="1646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x≤-2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C861AF-428E-4582-9A38-5D528BB14D09}"/>
              </a:ext>
            </a:extLst>
          </p:cNvPr>
          <p:cNvSpPr txBox="1"/>
          <p:nvPr/>
        </p:nvSpPr>
        <p:spPr>
          <a:xfrm>
            <a:off x="1477963" y="5308309"/>
            <a:ext cx="2046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x&gt;-2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C98AF0-1847-4151-A158-6809D66429D3}"/>
              </a:ext>
            </a:extLst>
          </p:cNvPr>
          <p:cNvSpPr txBox="1"/>
          <p:nvPr/>
        </p:nvSpPr>
        <p:spPr>
          <a:xfrm>
            <a:off x="5002213" y="5432265"/>
            <a:ext cx="2135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x≥-2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77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D483B9A-5DB1-457A-8928-B4409A615970}"/>
                  </a:ext>
                </a:extLst>
              </p:cNvPr>
              <p:cNvSpPr txBox="1"/>
              <p:nvPr/>
            </p:nvSpPr>
            <p:spPr>
              <a:xfrm>
                <a:off x="431800" y="512923"/>
                <a:ext cx="8394700" cy="4928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解不等式组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并在数轴上表示其解集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求不等式组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的非负整数解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　　　　　　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(2)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36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b="1" i="1"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CN" sz="3600" b="1"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600" b="1" i="1"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3600" b="1" i="1"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d>
                                <m:dPr>
                                  <m:ctrlPr>
                                    <a:rPr lang="zh-CN" altLang="zh-CN" sz="36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600" b="1" i="1"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CN" sz="3600" b="1" i="1"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600" b="1" i="1"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D483B9A-5DB1-457A-8928-B4409A615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512923"/>
                <a:ext cx="8394700" cy="4928080"/>
              </a:xfrm>
              <a:prstGeom prst="rect">
                <a:avLst/>
              </a:prstGeom>
              <a:blipFill>
                <a:blip r:embed="rId2"/>
                <a:stretch>
                  <a:fillRect l="-2251" t="-1854" r="-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88746A0-7B25-421B-ADBA-B7C842F5CEC7}"/>
              </a:ext>
            </a:extLst>
          </p:cNvPr>
          <p:cNvSpPr txBox="1"/>
          <p:nvPr/>
        </p:nvSpPr>
        <p:spPr>
          <a:xfrm>
            <a:off x="5448300" y="2564884"/>
            <a:ext cx="2051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x≥4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6DAD72-A191-44B7-B065-59F3D29D4EF9}"/>
              </a:ext>
            </a:extLst>
          </p:cNvPr>
          <p:cNvSpPr txBox="1"/>
          <p:nvPr/>
        </p:nvSpPr>
        <p:spPr>
          <a:xfrm>
            <a:off x="5295900" y="3900570"/>
            <a:ext cx="2406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无解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85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76DF677-DC4F-4392-A126-039143FC6C75}"/>
                  </a:ext>
                </a:extLst>
              </p:cNvPr>
              <p:cNvSpPr txBox="1"/>
              <p:nvPr/>
            </p:nvSpPr>
            <p:spPr>
              <a:xfrm>
                <a:off x="590550" y="1115749"/>
                <a:ext cx="5575300" cy="41837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zh-CN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3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kumimoji="0" lang="zh-CN" altLang="zh-CN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kumimoji="0" lang="en-US" altLang="zh-CN" sz="36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kumimoji="0" lang="en-US" altLang="zh-CN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num>
                                <m:den>
                                  <m:r>
                                    <a:rPr kumimoji="0" lang="en-US" altLang="zh-CN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kumimoji="0" lang="en-US" altLang="zh-CN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0" lang="zh-CN" altLang="zh-CN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  <m:r>
                                    <a:rPr kumimoji="0" lang="en-US" altLang="zh-CN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kumimoji="0" lang="en-US" altLang="zh-CN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kumimoji="0" lang="en-US" altLang="zh-CN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kumimoji="0" lang="en-US" altLang="zh-CN" sz="36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kumimoji="0" lang="en-US" altLang="zh-CN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kumimoji="0" lang="en-US" altLang="zh-CN" sz="36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kumimoji="0" lang="en-US" altLang="zh-CN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kumimoji="0" lang="en-US" altLang="zh-CN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kumimoji="0" lang="en-US" altLang="zh-CN" sz="36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)&lt;</m:t>
                              </m:r>
                              <m:r>
                                <a:rPr kumimoji="0" lang="en-US" altLang="zh-CN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𝟐𝐱</m:t>
                              </m:r>
                              <m:r>
                                <a:rPr kumimoji="0" lang="en-US" altLang="zh-CN" sz="36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0" lang="en-US" altLang="zh-CN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zh-CN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　　　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(4)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zh-CN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3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kumimoji="0" lang="zh-CN" altLang="zh-CN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kumimoji="0" lang="en-US" altLang="zh-CN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kumimoji="0" lang="en-US" altLang="zh-CN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kumimoji="0" lang="en-US" altLang="zh-CN" sz="36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0" lang="en-US" altLang="zh-CN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  <m:r>
                                <a:rPr kumimoji="0" lang="en-US" altLang="zh-CN" sz="36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kumimoji="0" lang="en-US" altLang="zh-CN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kumimoji="0" lang="en-US" altLang="zh-CN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kumimoji="0" lang="en-US" altLang="zh-CN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kumimoji="0" lang="en-US" altLang="zh-CN" sz="36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kumimoji="0" lang="zh-CN" altLang="zh-CN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kumimoji="0" lang="en-US" altLang="zh-CN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kumimoji="0" lang="en-US" altLang="zh-CN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kumimoji="0" lang="en-US" altLang="zh-CN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0" lang="zh-CN" altLang="zh-CN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kumimoji="0" lang="en-US" altLang="zh-CN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𝟖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kumimoji="0" lang="zh-CN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76DF677-DC4F-4392-A126-039143FC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" y="1115749"/>
                <a:ext cx="5575300" cy="4183709"/>
              </a:xfrm>
              <a:prstGeom prst="rect">
                <a:avLst/>
              </a:prstGeom>
              <a:blipFill>
                <a:blip r:embed="rId2"/>
                <a:stretch>
                  <a:fillRect l="-3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C1E462B-E39C-44C1-BA4B-957B0C6593FB}"/>
              </a:ext>
            </a:extLst>
          </p:cNvPr>
          <p:cNvSpPr txBox="1"/>
          <p:nvPr/>
        </p:nvSpPr>
        <p:spPr>
          <a:xfrm>
            <a:off x="5721350" y="18663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x≤1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A74795-4CB2-402C-806E-2DBBD2F5759B}"/>
              </a:ext>
            </a:extLst>
          </p:cNvPr>
          <p:cNvSpPr txBox="1"/>
          <p:nvPr/>
        </p:nvSpPr>
        <p:spPr>
          <a:xfrm>
            <a:off x="4792663" y="3535296"/>
            <a:ext cx="5368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非负整数解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:0,1,2,3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9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149AC5C7-67E7-460B-8A15-B8819DE71665}" vid="{C6A1233C-222A-46A8-9BCE-0E2EB3F6A9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488</TotalTime>
  <Words>177</Words>
  <Application>Microsoft Office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黑体</vt:lpstr>
      <vt:lpstr>楷体</vt:lpstr>
      <vt:lpstr>Arial</vt:lpstr>
      <vt:lpstr>Cambria Math</vt:lpstr>
      <vt:lpstr>课件1</vt:lpstr>
      <vt:lpstr>第18课时  解不等式和不等式组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第18课时解不等式和不等式组</dc:title>
  <dc:creator>guan qianyi</dc:creator>
  <cp:lastModifiedBy>guan qianyi</cp:lastModifiedBy>
  <cp:revision>3</cp:revision>
  <dcterms:created xsi:type="dcterms:W3CDTF">2020-11-28T07:09:10Z</dcterms:created>
  <dcterms:modified xsi:type="dcterms:W3CDTF">2020-11-28T15:17:23Z</dcterms:modified>
</cp:coreProperties>
</file>