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F130D-2E57-44D7-93D6-F9003A1B632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98ED0-3AE2-4385-86CA-11886540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F130D-2E57-44D7-93D6-F9003A1B632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98ED0-3AE2-4385-86CA-11886540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9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F130D-2E57-44D7-93D6-F9003A1B632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98ED0-3AE2-4385-86CA-11886540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F130D-2E57-44D7-93D6-F9003A1B632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98ED0-3AE2-4385-86CA-11886540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3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30D-2E57-44D7-93D6-F9003A1B632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8ED0-3AE2-4385-86CA-11886540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5A5B15-3D63-451C-9290-9FDA2772B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24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十字相乘分解因式</a:t>
            </a:r>
            <a:r>
              <a:rPr lang="en-US" altLang="zh-CN" dirty="0"/>
              <a:t>(</a:t>
            </a:r>
            <a:r>
              <a:rPr lang="zh-CN" altLang="en-US" dirty="0"/>
              <a:t>选学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63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0.jpeg">
            <a:extLst>
              <a:ext uri="{FF2B5EF4-FFF2-40B4-BE49-F238E27FC236}">
                <a16:creationId xmlns:a16="http://schemas.microsoft.com/office/drawing/2014/main" id="{A452EAF5-7283-4717-B003-6E532FCA5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559" y="3037403"/>
            <a:ext cx="1640624" cy="9225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B8294D-1DFD-4613-84E2-3FF60B1BCEA6}"/>
              </a:ext>
            </a:extLst>
          </p:cNvPr>
          <p:cNvSpPr txBox="1"/>
          <p:nvPr/>
        </p:nvSpPr>
        <p:spPr>
          <a:xfrm>
            <a:off x="7145518" y="42162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50957-91D0-4EB0-9E39-FBFD549D8FE3}"/>
              </a:ext>
            </a:extLst>
          </p:cNvPr>
          <p:cNvSpPr txBox="1"/>
          <p:nvPr/>
        </p:nvSpPr>
        <p:spPr>
          <a:xfrm>
            <a:off x="320511" y="264101"/>
            <a:ext cx="86329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阅读用十字相乘法分解因式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-5x+6,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分解成两个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=x·x,6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(-3),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(-2)×(-3)=6,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(-3x)+(-2x)=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正好等于一次项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-5x+6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=(x-2)(x-3).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试利用十字相乘法分解因式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+4x+3;(2)x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+5x-6.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33C13D-E6E1-427E-8CEA-025919A8AA52}"/>
              </a:ext>
            </a:extLst>
          </p:cNvPr>
          <p:cNvSpPr txBox="1"/>
          <p:nvPr/>
        </p:nvSpPr>
        <p:spPr>
          <a:xfrm>
            <a:off x="674016" y="42394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:(1)(x+1)(x+3);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287CBD-E6BA-4E51-B3E5-20816F3460E7}"/>
              </a:ext>
            </a:extLst>
          </p:cNvPr>
          <p:cNvSpPr txBox="1"/>
          <p:nvPr/>
        </p:nvSpPr>
        <p:spPr>
          <a:xfrm>
            <a:off x="1409307" y="521036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(2)(x-1)(x+6)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1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630DF-BDBD-44AD-B21A-D1A739386C48}"/>
              </a:ext>
            </a:extLst>
          </p:cNvPr>
          <p:cNvSpPr txBox="1"/>
          <p:nvPr/>
        </p:nvSpPr>
        <p:spPr>
          <a:xfrm>
            <a:off x="282804" y="226730"/>
            <a:ext cx="8748075" cy="5086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用十字相乘法分解因式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+3x+2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(2)x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-3x+2</a:t>
            </a:r>
          </a:p>
          <a:p>
            <a:pPr>
              <a:lnSpc>
                <a:spcPct val="2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+2x-3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	(4)x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-2x-3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+x-6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	(6)x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-x-6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+5x+6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(8)x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-5x-6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67213-F270-4ACE-82F4-0C54C625173C}"/>
              </a:ext>
            </a:extLst>
          </p:cNvPr>
          <p:cNvSpPr txBox="1"/>
          <p:nvPr/>
        </p:nvSpPr>
        <p:spPr>
          <a:xfrm>
            <a:off x="282804" y="1345667"/>
            <a:ext cx="4736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(x+1)(x+2)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1ACF1F-DF13-481A-ACA2-8370E865C401}"/>
              </a:ext>
            </a:extLst>
          </p:cNvPr>
          <p:cNvSpPr txBox="1"/>
          <p:nvPr/>
        </p:nvSpPr>
        <p:spPr>
          <a:xfrm>
            <a:off x="5019772" y="1322489"/>
            <a:ext cx="4666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(x-1)(x-2)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0EB52-C0C9-4D49-A2E4-E58EACB3AA39}"/>
              </a:ext>
            </a:extLst>
          </p:cNvPr>
          <p:cNvSpPr txBox="1"/>
          <p:nvPr/>
        </p:nvSpPr>
        <p:spPr>
          <a:xfrm>
            <a:off x="340542" y="2582150"/>
            <a:ext cx="5048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(x+3)(x-1)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903D3-29C9-4071-8A05-E1F62C70AC94}"/>
              </a:ext>
            </a:extLst>
          </p:cNvPr>
          <p:cNvSpPr txBox="1"/>
          <p:nvPr/>
        </p:nvSpPr>
        <p:spPr>
          <a:xfrm>
            <a:off x="5019772" y="2473027"/>
            <a:ext cx="5048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(x-3)(x+1)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315EB5-CEFC-42FD-9CD5-9B4032106EFD}"/>
              </a:ext>
            </a:extLst>
          </p:cNvPr>
          <p:cNvSpPr txBox="1"/>
          <p:nvPr/>
        </p:nvSpPr>
        <p:spPr>
          <a:xfrm>
            <a:off x="340542" y="3979729"/>
            <a:ext cx="5377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(x+3)(x-2)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8DF7AE-A9BA-4D96-9E9E-14BC743D4249}"/>
              </a:ext>
            </a:extLst>
          </p:cNvPr>
          <p:cNvSpPr txBox="1"/>
          <p:nvPr/>
        </p:nvSpPr>
        <p:spPr>
          <a:xfrm>
            <a:off x="4904879" y="3870606"/>
            <a:ext cx="5377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(x-3)(x+2)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8580C4-3A99-4AB8-97A5-6B17C3679A57}"/>
              </a:ext>
            </a:extLst>
          </p:cNvPr>
          <p:cNvSpPr txBox="1"/>
          <p:nvPr/>
        </p:nvSpPr>
        <p:spPr>
          <a:xfrm>
            <a:off x="340542" y="5431588"/>
            <a:ext cx="540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(x+3)(x+2)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718469-15B5-4FC0-AD05-D93876F6BDB5}"/>
              </a:ext>
            </a:extLst>
          </p:cNvPr>
          <p:cNvSpPr txBox="1"/>
          <p:nvPr/>
        </p:nvSpPr>
        <p:spPr>
          <a:xfrm>
            <a:off x="4949922" y="5329077"/>
            <a:ext cx="540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(x-6)(x+1)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7" grpId="0"/>
      <p:bldP spid="19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C07431-56E7-44DB-A0C0-47A310918E4E}"/>
              </a:ext>
            </a:extLst>
          </p:cNvPr>
          <p:cNvSpPr txBox="1"/>
          <p:nvPr/>
        </p:nvSpPr>
        <p:spPr>
          <a:xfrm>
            <a:off x="669925" y="-612200"/>
            <a:ext cx="7893050" cy="640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(9)x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-6x-7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	(10)x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+6x-7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(11)x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-8x+7 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(12)x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+8x+7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(13)x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-5x-36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(14)x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+3x-18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-8x-48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(16)x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+42x+440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0D313-D203-4105-8F01-2BD0BD9977F1}"/>
              </a:ext>
            </a:extLst>
          </p:cNvPr>
          <p:cNvSpPr txBox="1"/>
          <p:nvPr/>
        </p:nvSpPr>
        <p:spPr>
          <a:xfrm>
            <a:off x="777875" y="89333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(x-7)(x+1)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4BF4D6-E35E-4780-9609-03B574F04CA6}"/>
              </a:ext>
            </a:extLst>
          </p:cNvPr>
          <p:cNvSpPr txBox="1"/>
          <p:nvPr/>
        </p:nvSpPr>
        <p:spPr>
          <a:xfrm>
            <a:off x="5454650" y="83181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(x+7)(x-1)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60D91D-CC8D-4DE6-92EE-E3CA4DEC9BC6}"/>
              </a:ext>
            </a:extLst>
          </p:cNvPr>
          <p:cNvSpPr txBox="1"/>
          <p:nvPr/>
        </p:nvSpPr>
        <p:spPr>
          <a:xfrm>
            <a:off x="777875" y="2475954"/>
            <a:ext cx="498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(x-7)(x-1)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311311-699D-473D-82D7-4E55D276DCE7}"/>
              </a:ext>
            </a:extLst>
          </p:cNvPr>
          <p:cNvSpPr txBox="1"/>
          <p:nvPr/>
        </p:nvSpPr>
        <p:spPr>
          <a:xfrm>
            <a:off x="5330825" y="2489395"/>
            <a:ext cx="498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(x+7)(x+1)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046DFC-280E-43D6-96C3-DB0261B246E3}"/>
              </a:ext>
            </a:extLst>
          </p:cNvPr>
          <p:cNvSpPr txBox="1"/>
          <p:nvPr/>
        </p:nvSpPr>
        <p:spPr>
          <a:xfrm>
            <a:off x="777875" y="4205799"/>
            <a:ext cx="5159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(x-9)(x+4)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F421C-71BC-41A5-B216-2CB36AE72532}"/>
              </a:ext>
            </a:extLst>
          </p:cNvPr>
          <p:cNvSpPr txBox="1"/>
          <p:nvPr/>
        </p:nvSpPr>
        <p:spPr>
          <a:xfrm>
            <a:off x="5454650" y="4198091"/>
            <a:ext cx="5159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(x+6)(x-3)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CA4EBE-9824-49E1-8D48-594F742DCB17}"/>
              </a:ext>
            </a:extLst>
          </p:cNvPr>
          <p:cNvSpPr txBox="1"/>
          <p:nvPr/>
        </p:nvSpPr>
        <p:spPr>
          <a:xfrm>
            <a:off x="777875" y="5648811"/>
            <a:ext cx="534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(x-12)(x+4)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ABE5C5-0280-4F27-8FE4-81B9BDF1AB97}"/>
              </a:ext>
            </a:extLst>
          </p:cNvPr>
          <p:cNvSpPr txBox="1"/>
          <p:nvPr/>
        </p:nvSpPr>
        <p:spPr>
          <a:xfrm>
            <a:off x="5330825" y="5780706"/>
            <a:ext cx="534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(x+20)(x+22)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2F906B-9DC8-43AC-A7E3-5891CF6AD2E6}"/>
              </a:ext>
            </a:extLst>
          </p:cNvPr>
          <p:cNvSpPr txBox="1"/>
          <p:nvPr/>
        </p:nvSpPr>
        <p:spPr>
          <a:xfrm>
            <a:off x="554038" y="-358159"/>
            <a:ext cx="81534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(17)2x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-3x+1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(18)2y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-4y-6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(19)2x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-10x+12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(20)3x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+3x-6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 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(21)3x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(22)5x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-7x+2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(23)6x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+5x-6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(24)6x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+19x-36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91E61-23D9-4728-9535-AB61A8802E2E}"/>
              </a:ext>
            </a:extLst>
          </p:cNvPr>
          <p:cNvSpPr txBox="1"/>
          <p:nvPr/>
        </p:nvSpPr>
        <p:spPr>
          <a:xfrm>
            <a:off x="702469" y="10928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(2x-1)(x-1)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01E6B8-FB8C-49B5-85C0-F503A38807DC}"/>
              </a:ext>
            </a:extLst>
          </p:cNvPr>
          <p:cNvSpPr txBox="1"/>
          <p:nvPr/>
        </p:nvSpPr>
        <p:spPr>
          <a:xfrm>
            <a:off x="5422900" y="10928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2(y-3)(y+1)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D1AF55-990F-4DBD-A09A-F2294D13B31D}"/>
              </a:ext>
            </a:extLst>
          </p:cNvPr>
          <p:cNvSpPr txBox="1"/>
          <p:nvPr/>
        </p:nvSpPr>
        <p:spPr>
          <a:xfrm>
            <a:off x="879475" y="2762226"/>
            <a:ext cx="499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2(x-2)(x-3)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655632-C4B6-46C3-A5B9-EE7C90CE19AC}"/>
              </a:ext>
            </a:extLst>
          </p:cNvPr>
          <p:cNvSpPr txBox="1"/>
          <p:nvPr/>
        </p:nvSpPr>
        <p:spPr>
          <a:xfrm>
            <a:off x="5422900" y="2716799"/>
            <a:ext cx="499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3(x-1)(x+2)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82C6CF-7F53-4DDD-B4E9-C2784458D3C2}"/>
              </a:ext>
            </a:extLst>
          </p:cNvPr>
          <p:cNvSpPr txBox="1"/>
          <p:nvPr/>
        </p:nvSpPr>
        <p:spPr>
          <a:xfrm>
            <a:off x="717550" y="4369776"/>
            <a:ext cx="521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(3x+1)(x-2)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12339A-B878-4CFC-9E48-C585C5B89A32}"/>
              </a:ext>
            </a:extLst>
          </p:cNvPr>
          <p:cNvSpPr txBox="1"/>
          <p:nvPr/>
        </p:nvSpPr>
        <p:spPr>
          <a:xfrm>
            <a:off x="5289550" y="4324349"/>
            <a:ext cx="521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(5x-2)(x-1)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1A03C8-6A31-4503-BD23-F4E507B70999}"/>
              </a:ext>
            </a:extLst>
          </p:cNvPr>
          <p:cNvSpPr txBox="1"/>
          <p:nvPr/>
        </p:nvSpPr>
        <p:spPr>
          <a:xfrm>
            <a:off x="554038" y="5912407"/>
            <a:ext cx="524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(2x+3)(3x-2)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1F855C-F987-4B98-93A1-80D7B93B9F4B}"/>
              </a:ext>
            </a:extLst>
          </p:cNvPr>
          <p:cNvSpPr txBox="1"/>
          <p:nvPr/>
        </p:nvSpPr>
        <p:spPr>
          <a:xfrm>
            <a:off x="5467350" y="6026975"/>
            <a:ext cx="524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(2x+9)(3x-4)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1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84</TotalTime>
  <Words>414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Arial</vt:lpstr>
      <vt:lpstr>课件1</vt:lpstr>
      <vt:lpstr>第24课时  十字相乘分解因式(选学)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5</cp:revision>
  <dcterms:created xsi:type="dcterms:W3CDTF">2020-11-28T15:41:27Z</dcterms:created>
  <dcterms:modified xsi:type="dcterms:W3CDTF">2020-11-28T17:06:21Z</dcterms:modified>
</cp:coreProperties>
</file>