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074692" y="1192822"/>
            <a:ext cx="2862892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27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   解分式方程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DB6685-ABD1-44D6-8368-CCC5B360CAB6}"/>
                  </a:ext>
                </a:extLst>
              </p:cNvPr>
              <p:cNvSpPr txBox="1"/>
              <p:nvPr/>
            </p:nvSpPr>
            <p:spPr>
              <a:xfrm>
                <a:off x="737117" y="788799"/>
                <a:ext cx="8677469" cy="3974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解下列分式方程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       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=0	         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+3=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DB6685-ABD1-44D6-8368-CCC5B360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17" y="788799"/>
                <a:ext cx="8677469" cy="3974999"/>
              </a:xfrm>
              <a:prstGeom prst="rect">
                <a:avLst/>
              </a:prstGeom>
              <a:blipFill>
                <a:blip r:embed="rId2"/>
                <a:stretch>
                  <a:fillRect l="-1827" t="-1994" b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C5C417C-566E-44F3-AFCF-9DFBC411E48D}"/>
              </a:ext>
            </a:extLst>
          </p:cNvPr>
          <p:cNvSpPr txBox="1"/>
          <p:nvPr/>
        </p:nvSpPr>
        <p:spPr>
          <a:xfrm>
            <a:off x="1476569" y="2586107"/>
            <a:ext cx="1154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x=3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E77BA0-9DB1-4A60-91FF-63A53782BCE5}"/>
              </a:ext>
            </a:extLst>
          </p:cNvPr>
          <p:cNvSpPr txBox="1"/>
          <p:nvPr/>
        </p:nvSpPr>
        <p:spPr>
          <a:xfrm>
            <a:off x="6095223" y="2586106"/>
            <a:ext cx="1154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x=-1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1D496A-FE99-4ACC-844D-672F66DAB53D}"/>
              </a:ext>
            </a:extLst>
          </p:cNvPr>
          <p:cNvSpPr txBox="1"/>
          <p:nvPr/>
        </p:nvSpPr>
        <p:spPr>
          <a:xfrm>
            <a:off x="1411255" y="5385291"/>
            <a:ext cx="1331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x=0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4007F6-7BE3-4C62-87A0-A2123D917601}"/>
              </a:ext>
            </a:extLst>
          </p:cNvPr>
          <p:cNvSpPr txBox="1"/>
          <p:nvPr/>
        </p:nvSpPr>
        <p:spPr>
          <a:xfrm>
            <a:off x="6120883" y="5385290"/>
            <a:ext cx="1154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无解</a:t>
            </a:r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77095D-AC28-4D8C-8FAF-10D8D2FBC9AC}"/>
                  </a:ext>
                </a:extLst>
              </p:cNvPr>
              <p:cNvSpPr txBox="1"/>
              <p:nvPr/>
            </p:nvSpPr>
            <p:spPr>
              <a:xfrm>
                <a:off x="877077" y="270588"/>
                <a:ext cx="7016621" cy="5671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	    (6)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(7)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=2	    (8)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=-1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(9)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(10)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77095D-AC28-4D8C-8FAF-10D8D2FBC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7" y="270588"/>
                <a:ext cx="7016621" cy="5671233"/>
              </a:xfrm>
              <a:prstGeom prst="rect">
                <a:avLst/>
              </a:prstGeom>
              <a:blipFill>
                <a:blip r:embed="rId2"/>
                <a:stretch>
                  <a:fillRect l="-1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04609A-D873-48F3-8BC5-DF6203BC23D1}"/>
                  </a:ext>
                </a:extLst>
              </p:cNvPr>
              <p:cNvSpPr txBox="1"/>
              <p:nvPr/>
            </p:nvSpPr>
            <p:spPr>
              <a:xfrm>
                <a:off x="1707503" y="1424600"/>
                <a:ext cx="1147665" cy="802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x=-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04609A-D873-48F3-8BC5-DF6203BC2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503" y="1424600"/>
                <a:ext cx="1147665" cy="802399"/>
              </a:xfrm>
              <a:prstGeom prst="rect">
                <a:avLst/>
              </a:prstGeom>
              <a:blipFill>
                <a:blip r:embed="rId3"/>
                <a:stretch>
                  <a:fillRect l="-13298" t="-763" b="-6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F3766AE-4855-45E9-9C00-E19A821B395D}"/>
              </a:ext>
            </a:extLst>
          </p:cNvPr>
          <p:cNvSpPr txBox="1"/>
          <p:nvPr/>
        </p:nvSpPr>
        <p:spPr>
          <a:xfrm>
            <a:off x="5397758" y="1424600"/>
            <a:ext cx="12596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x=3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911494-DF8F-4514-980E-27C63B03E708}"/>
              </a:ext>
            </a:extLst>
          </p:cNvPr>
          <p:cNvSpPr txBox="1"/>
          <p:nvPr/>
        </p:nvSpPr>
        <p:spPr>
          <a:xfrm>
            <a:off x="1772816" y="3890275"/>
            <a:ext cx="1017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x=0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927E0E-4D1A-4D16-9C24-AA30AC1E9E19}"/>
                  </a:ext>
                </a:extLst>
              </p:cNvPr>
              <p:cNvSpPr txBox="1"/>
              <p:nvPr/>
            </p:nvSpPr>
            <p:spPr>
              <a:xfrm>
                <a:off x="5551713" y="3780821"/>
                <a:ext cx="951722" cy="80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927E0E-4D1A-4D16-9C24-AA30AC1E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3" y="3780821"/>
                <a:ext cx="951722" cy="803682"/>
              </a:xfrm>
              <a:prstGeom prst="rect">
                <a:avLst/>
              </a:prstGeom>
              <a:blipFill>
                <a:blip r:embed="rId4"/>
                <a:stretch>
                  <a:fillRect l="-16667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220E8ED-602E-45E6-B375-2A33EDF291D6}"/>
              </a:ext>
            </a:extLst>
          </p:cNvPr>
          <p:cNvSpPr txBox="1"/>
          <p:nvPr/>
        </p:nvSpPr>
        <p:spPr>
          <a:xfrm>
            <a:off x="1595533" y="6025787"/>
            <a:ext cx="1194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无解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51273B-90AA-4B36-B936-B32E662939CF}"/>
              </a:ext>
            </a:extLst>
          </p:cNvPr>
          <p:cNvSpPr txBox="1"/>
          <p:nvPr/>
        </p:nvSpPr>
        <p:spPr>
          <a:xfrm>
            <a:off x="5607698" y="600294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4</TotalTime>
  <Words>146</Words>
  <Application>Microsoft Office PowerPoint</Application>
  <PresentationFormat>全屏显示(4:3)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楷体</vt:lpstr>
      <vt:lpstr>Arial</vt:lpstr>
      <vt:lpstr>Calibri</vt:lpstr>
      <vt:lpstr>Calibri Light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</dc:creator>
  <cp:lastModifiedBy>Be2510@365svip.info</cp:lastModifiedBy>
  <cp:revision>2</cp:revision>
  <dcterms:created xsi:type="dcterms:W3CDTF">2020-11-28T04:30:16Z</dcterms:created>
  <dcterms:modified xsi:type="dcterms:W3CDTF">2020-11-28T04:41:42Z</dcterms:modified>
</cp:coreProperties>
</file>