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4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595A7-832D-4BFA-97CD-7038BD4CEA7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F15C0-7A72-46E4-8204-8400B9623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4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6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0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5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3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5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4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03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3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595A7-832D-4BFA-97CD-7038BD4CEA7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F15C0-7A72-46E4-8204-8400B9623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5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595A7-832D-4BFA-97CD-7038BD4CEA7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F15C0-7A72-46E4-8204-8400B9623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6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595A7-832D-4BFA-97CD-7038BD4CEA7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F15C0-7A72-46E4-8204-8400B9623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7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4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4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3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2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8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4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95A7-832D-4BFA-97CD-7038BD4CEA76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15C0-7A72-46E4-8204-8400B9623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9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8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8179F6-E6AB-475C-8241-1C6508517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等腰三角形中方程思想求角度</a:t>
            </a:r>
          </a:p>
        </p:txBody>
      </p:sp>
    </p:spTree>
    <p:extLst>
      <p:ext uri="{BB962C8B-B14F-4D97-AF65-F5344CB8AC3E}">
        <p14:creationId xmlns:p14="http://schemas.microsoft.com/office/powerpoint/2010/main" val="23419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B64BC2-1578-4AEE-BB98-22395CE0A2F0}"/>
              </a:ext>
            </a:extLst>
          </p:cNvPr>
          <p:cNvSpPr txBox="1"/>
          <p:nvPr/>
        </p:nvSpPr>
        <p:spPr>
          <a:xfrm>
            <a:off x="857250" y="567482"/>
            <a:ext cx="7651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,AB=AC=CD,AD=BD.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04AFD-BABE-4002-B85D-BC3C75827552}"/>
              </a:ext>
            </a:extLst>
          </p:cNvPr>
          <p:cNvSpPr txBox="1"/>
          <p:nvPr/>
        </p:nvSpPr>
        <p:spPr>
          <a:xfrm>
            <a:off x="692150" y="2241549"/>
            <a:ext cx="7816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∠B=x,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∠C=∠B=x,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AD=BD,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∠BAD=∠B=x,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∴∠ADC=∠B+∠BAD=2x,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∠CAD=∠CDA=2x,∠BAC=3x,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x+x+3x=180°,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:x=36°,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∴∠BAC=108°.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38.jpeg">
            <a:extLst>
              <a:ext uri="{FF2B5EF4-FFF2-40B4-BE49-F238E27FC236}">
                <a16:creationId xmlns:a16="http://schemas.microsoft.com/office/drawing/2014/main" id="{AD88C751-7AA7-422D-B5F2-9BCC339A75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8675" y="1409681"/>
            <a:ext cx="2987675" cy="1223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F6FD13-7AF7-46CA-8EFD-B1282CDE6279}"/>
              </a:ext>
            </a:extLst>
          </p:cNvPr>
          <p:cNvSpPr txBox="1"/>
          <p:nvPr/>
        </p:nvSpPr>
        <p:spPr>
          <a:xfrm>
            <a:off x="6508750" y="3027917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9.jpeg">
            <a:extLst>
              <a:ext uri="{FF2B5EF4-FFF2-40B4-BE49-F238E27FC236}">
                <a16:creationId xmlns:a16="http://schemas.microsoft.com/office/drawing/2014/main" id="{01F954DC-7EDF-498E-B017-1B8BBE01D1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5687" y="1897380"/>
            <a:ext cx="2447925" cy="19075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79D7E5-9FDD-4ABA-99A9-DD7C34836F63}"/>
              </a:ext>
            </a:extLst>
          </p:cNvPr>
          <p:cNvSpPr txBox="1"/>
          <p:nvPr/>
        </p:nvSpPr>
        <p:spPr>
          <a:xfrm>
            <a:off x="6978650" y="4154740"/>
            <a:ext cx="152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24AFD-BB14-47BC-ABBA-A7DC432DE406}"/>
              </a:ext>
            </a:extLst>
          </p:cNvPr>
          <p:cNvSpPr txBox="1"/>
          <p:nvPr/>
        </p:nvSpPr>
        <p:spPr>
          <a:xfrm>
            <a:off x="773906" y="717495"/>
            <a:ext cx="80208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,∠B=70°,DE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∠BAD∶∠BAC=1∶3,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590678-1DC5-4170-A54F-FC5281EDFB59}"/>
              </a:ext>
            </a:extLst>
          </p:cNvPr>
          <p:cNvSpPr txBox="1"/>
          <p:nvPr/>
        </p:nvSpPr>
        <p:spPr>
          <a:xfrm>
            <a:off x="492918" y="2557210"/>
            <a:ext cx="72286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∠BAD=x,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∠BAC=3x,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∠C=∠DAC=3x-x=2x,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由题意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:180°-(x+70°)=2x+2x,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x=22°,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∴∠C=∠DAC=44°.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896EE7-5D40-490E-B439-C1760F6F4AD4}"/>
              </a:ext>
            </a:extLst>
          </p:cNvPr>
          <p:cNvSpPr txBox="1"/>
          <p:nvPr/>
        </p:nvSpPr>
        <p:spPr>
          <a:xfrm>
            <a:off x="651192" y="843930"/>
            <a:ext cx="7686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GH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AB=AC,BG=BH,KA=KG,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40.jpeg">
            <a:extLst>
              <a:ext uri="{FF2B5EF4-FFF2-40B4-BE49-F238E27FC236}">
                <a16:creationId xmlns:a16="http://schemas.microsoft.com/office/drawing/2014/main" id="{1757CAD4-193E-4D9A-9D46-4076197C7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6385" y="2071231"/>
            <a:ext cx="2627630" cy="1583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524E9B-6342-45C8-A0CC-F013CC007C10}"/>
              </a:ext>
            </a:extLst>
          </p:cNvPr>
          <p:cNvSpPr txBox="1"/>
          <p:nvPr/>
        </p:nvSpPr>
        <p:spPr>
          <a:xfrm>
            <a:off x="6089650" y="3761879"/>
            <a:ext cx="163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4F79E3-4269-4AEC-99A6-B360029FDAF4}"/>
              </a:ext>
            </a:extLst>
          </p:cNvPr>
          <p:cNvSpPr txBox="1"/>
          <p:nvPr/>
        </p:nvSpPr>
        <p:spPr>
          <a:xfrm>
            <a:off x="812800" y="2700050"/>
            <a:ext cx="685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∠A=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x,∠G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=∠A=x,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∠H=∠G=x,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∵∠ABC=∠G+∠H=2x,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∴∠ABC=∠ACB=2x,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x+2x+2x=180°,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x=36°,∴∠BAC=36°.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41.jpeg">
            <a:extLst>
              <a:ext uri="{FF2B5EF4-FFF2-40B4-BE49-F238E27FC236}">
                <a16:creationId xmlns:a16="http://schemas.microsoft.com/office/drawing/2014/main" id="{CF82E00E-7E08-49B8-91A2-5E61C9DCC0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6025" y="1734531"/>
            <a:ext cx="2519680" cy="17633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E0CD46-89F2-4538-8533-720BBF56EEE9}"/>
              </a:ext>
            </a:extLst>
          </p:cNvPr>
          <p:cNvSpPr txBox="1"/>
          <p:nvPr/>
        </p:nvSpPr>
        <p:spPr>
          <a:xfrm>
            <a:off x="584200" y="566677"/>
            <a:ext cx="7918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AC=BC=BE,AE=EC,BD⊥AC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B6242F-B9AF-4107-BE0E-1F96BBB19604}"/>
              </a:ext>
            </a:extLst>
          </p:cNvPr>
          <p:cNvSpPr txBox="1"/>
          <p:nvPr/>
        </p:nvSpPr>
        <p:spPr>
          <a:xfrm>
            <a:off x="450850" y="2530454"/>
            <a:ext cx="7918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∠A=x,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AC=BC,AE=EC,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∠ABC=∠A=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x,∠ACE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=∠A=x,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∠BEC=∠A+∠ACE=2x,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∴∠BEC=∠BCE=2x,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2x+2x+x=180°,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:x=36°,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∴∠A=∠ABC=36°,∠CBD=18°.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BAFCE5-0E82-4D68-90D6-94089DE30222}"/>
              </a:ext>
            </a:extLst>
          </p:cNvPr>
          <p:cNvSpPr txBox="1"/>
          <p:nvPr/>
        </p:nvSpPr>
        <p:spPr>
          <a:xfrm>
            <a:off x="6477000" y="3602652"/>
            <a:ext cx="147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4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259AA3-1681-4A50-B8AC-74BCF2DDC386}"/>
              </a:ext>
            </a:extLst>
          </p:cNvPr>
          <p:cNvSpPr txBox="1"/>
          <p:nvPr/>
        </p:nvSpPr>
        <p:spPr>
          <a:xfrm>
            <a:off x="338137" y="563518"/>
            <a:ext cx="84677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的垂直平分线交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∠B; 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2B794F-A8C4-4CED-ACC8-7D9917628C22}"/>
              </a:ext>
            </a:extLst>
          </p:cNvPr>
          <p:cNvSpPr txBox="1"/>
          <p:nvPr/>
        </p:nvSpPr>
        <p:spPr>
          <a:xfrm>
            <a:off x="507999" y="2858299"/>
            <a:ext cx="84677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∠BAC=x,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∠ABD=∠BAC=x,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∠BDC=∠BAC+∠ABD=2x,∠BCD=∠ABC=2x,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∴5x=180°,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:x=36°,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∴∠ABC=72°;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42.jpeg">
            <a:extLst>
              <a:ext uri="{FF2B5EF4-FFF2-40B4-BE49-F238E27FC236}">
                <a16:creationId xmlns:a16="http://schemas.microsoft.com/office/drawing/2014/main" id="{3FDF3F02-4D5B-40D2-B55D-58FAB38AC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760" y="1621252"/>
            <a:ext cx="1799590" cy="1619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3FE782-2A4F-45E0-85F6-0762CBBEC571}"/>
              </a:ext>
            </a:extLst>
          </p:cNvPr>
          <p:cNvSpPr txBox="1"/>
          <p:nvPr/>
        </p:nvSpPr>
        <p:spPr>
          <a:xfrm>
            <a:off x="6733540" y="3429000"/>
            <a:ext cx="147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CFD00-2341-419B-AD15-ED84EE78B93C}"/>
                  </a:ext>
                </a:extLst>
              </p:cNvPr>
              <p:cNvSpPr txBox="1"/>
              <p:nvPr/>
            </p:nvSpPr>
            <p:spPr>
              <a:xfrm>
                <a:off x="844550" y="2914366"/>
                <a:ext cx="7143750" cy="2241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∠CED=∠CDE=∠DBC=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∠BCD=x,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∴∠CAE=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∠CDE=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x=18°.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CFD00-2341-419B-AD15-ED84EE78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2914366"/>
                <a:ext cx="7143750" cy="2241511"/>
              </a:xfrm>
              <a:prstGeom prst="rect">
                <a:avLst/>
              </a:prstGeom>
              <a:blipFill>
                <a:blip r:embed="rId2"/>
                <a:stretch>
                  <a:fillRect l="-2647" t="-4076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42.jpeg">
            <a:extLst>
              <a:ext uri="{FF2B5EF4-FFF2-40B4-BE49-F238E27FC236}">
                <a16:creationId xmlns:a16="http://schemas.microsoft.com/office/drawing/2014/main" id="{47294154-8C74-4446-99B8-1DC4914923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1760" y="1621252"/>
            <a:ext cx="1799590" cy="16198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3A2481-57B8-4352-B3E9-C7F05466F401}"/>
              </a:ext>
            </a:extLst>
          </p:cNvPr>
          <p:cNvSpPr txBox="1"/>
          <p:nvPr/>
        </p:nvSpPr>
        <p:spPr>
          <a:xfrm>
            <a:off x="6733540" y="3429000"/>
            <a:ext cx="147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FE2C5F-EF62-4C79-A4F4-21350A9E98A2}"/>
              </a:ext>
            </a:extLst>
          </p:cNvPr>
          <p:cNvSpPr txBox="1"/>
          <p:nvPr/>
        </p:nvSpPr>
        <p:spPr>
          <a:xfrm>
            <a:off x="1066800" y="864731"/>
            <a:ext cx="7639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CE=CD,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∠CAE.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632EFC21-1E52-4E24-8266-A3A951140911}" vid="{16564527-41CE-4FF0-909C-8DA83AE8E9D6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90</TotalTime>
  <Words>586</Words>
  <Application>Microsoft Office PowerPoint</Application>
  <PresentationFormat>全屏显示(4:3)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等线 Light</vt:lpstr>
      <vt:lpstr>黑体</vt:lpstr>
      <vt:lpstr>楷体</vt:lpstr>
      <vt:lpstr>Arial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第8课时  等腰三角形中方程思想求角度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第8课时等腰三角形中方程思想求角度</dc:title>
  <dc:creator>guan qianyi</dc:creator>
  <cp:lastModifiedBy>guan qianyi</cp:lastModifiedBy>
  <cp:revision>4</cp:revision>
  <dcterms:created xsi:type="dcterms:W3CDTF">2020-11-28T03:55:44Z</dcterms:created>
  <dcterms:modified xsi:type="dcterms:W3CDTF">2020-11-28T05:25:50Z</dcterms:modified>
</cp:coreProperties>
</file>