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658839" y="772213"/>
            <a:ext cx="4401873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3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线段的垂直平分线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2DC5D3CB-0CC0-43DF-86B4-ECF277A801D9}"/>
                  </a:ext>
                </a:extLst>
              </p:cNvPr>
              <p:cNvSpPr txBox="1"/>
              <p:nvPr/>
            </p:nvSpPr>
            <p:spPr>
              <a:xfrm>
                <a:off x="139959" y="121875"/>
                <a:ext cx="8892074" cy="1786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,∠B=90°,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为圆心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长为半径画弧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两弧相交于点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MN,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分别交于点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AE,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C5D3CB-0CC0-43DF-86B4-ECF277A8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9" y="121875"/>
                <a:ext cx="8892074" cy="1786195"/>
              </a:xfrm>
              <a:prstGeom prst="rect">
                <a:avLst/>
              </a:prstGeom>
              <a:blipFill>
                <a:blip r:embed="rId2"/>
                <a:stretch>
                  <a:fillRect l="-1782" t="-4437" b="-10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162.jpeg">
            <a:extLst>
              <a:ext uri="{FF2B5EF4-FFF2-40B4-BE49-F238E27FC236}">
                <a16:creationId xmlns="" xmlns:a16="http://schemas.microsoft.com/office/drawing/2014/main" id="{A62CF714-B006-41AC-A43C-0E31B801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54" y="2499741"/>
            <a:ext cx="3379672" cy="21589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BF39232-70DE-4CF9-BB30-54A3859EB000}"/>
              </a:ext>
            </a:extLst>
          </p:cNvPr>
          <p:cNvSpPr txBox="1"/>
          <p:nvPr/>
        </p:nvSpPr>
        <p:spPr>
          <a:xfrm>
            <a:off x="380974" y="4563053"/>
            <a:ext cx="8045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(1)∠ADE=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(2)AE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EC;(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“=”“&gt;”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“&lt;”)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AB=3,AC=5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FC73693-B72F-44C2-88D7-09BCF6758066}"/>
              </a:ext>
            </a:extLst>
          </p:cNvPr>
          <p:cNvSpPr txBox="1"/>
          <p:nvPr/>
        </p:nvSpPr>
        <p:spPr>
          <a:xfrm>
            <a:off x="2675965" y="4470720"/>
            <a:ext cx="605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AC8E1EE-A7E1-4BD7-90F0-C200205EA435}"/>
              </a:ext>
            </a:extLst>
          </p:cNvPr>
          <p:cNvSpPr txBox="1"/>
          <p:nvPr/>
        </p:nvSpPr>
        <p:spPr>
          <a:xfrm>
            <a:off x="1913965" y="5055495"/>
            <a:ext cx="403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DA3BEA1-D618-4980-9BDD-73B47C030683}"/>
              </a:ext>
            </a:extLst>
          </p:cNvPr>
          <p:cNvSpPr txBox="1"/>
          <p:nvPr/>
        </p:nvSpPr>
        <p:spPr>
          <a:xfrm>
            <a:off x="6701118" y="5476401"/>
            <a:ext cx="605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2326C89-FC5D-4521-A9C9-0C0982859F01}"/>
              </a:ext>
            </a:extLst>
          </p:cNvPr>
          <p:cNvSpPr txBox="1"/>
          <p:nvPr/>
        </p:nvSpPr>
        <p:spPr>
          <a:xfrm>
            <a:off x="331694" y="254500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,BA=BC,∠B=120°,AB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AC=6cm,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63.jpeg">
            <a:extLst>
              <a:ext uri="{FF2B5EF4-FFF2-40B4-BE49-F238E27FC236}">
                <a16:creationId xmlns="" xmlns:a16="http://schemas.microsoft.com/office/drawing/2014/main" id="{F4763377-8453-4F8E-A6E1-8BDC4B1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56" y="2465636"/>
            <a:ext cx="4225750" cy="17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FCE30CD-5379-4C87-B9CC-E1AA4CD7C294}"/>
              </a:ext>
            </a:extLst>
          </p:cNvPr>
          <p:cNvSpPr txBox="1"/>
          <p:nvPr/>
        </p:nvSpPr>
        <p:spPr>
          <a:xfrm>
            <a:off x="331694" y="3700547"/>
            <a:ext cx="7368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∠A=30°;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F5E4A8BE-540F-4EC9-A6DD-AFC39EB46A30}"/>
                  </a:ext>
                </a:extLst>
              </p:cNvPr>
              <p:cNvSpPr txBox="1"/>
              <p:nvPr/>
            </p:nvSpPr>
            <p:spPr>
              <a:xfrm>
                <a:off x="999564" y="4324670"/>
                <a:ext cx="7144871" cy="1786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CD,∴CD=2AD=2BD,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AC=AD+CD=AD+2AD=3AD;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∵AC=6cm,∴AD=2cm.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E4A8BE-540F-4EC9-A6DD-AFC39EB46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4" y="4324670"/>
                <a:ext cx="7144871" cy="1786195"/>
              </a:xfrm>
              <a:prstGeom prst="rect">
                <a:avLst/>
              </a:prstGeom>
              <a:blipFill>
                <a:blip r:embed="rId3"/>
                <a:stretch>
                  <a:fillRect l="-2218" b="-8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1449ECC4-DC82-4D6C-915B-DF891EFC1020}"/>
              </a:ext>
            </a:extLst>
          </p:cNvPr>
          <p:cNvSpPr txBox="1"/>
          <p:nvPr/>
        </p:nvSpPr>
        <p:spPr>
          <a:xfrm>
            <a:off x="170329" y="276615"/>
            <a:ext cx="87943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,AD⊥BC,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BD=DE.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∠BAE=40°,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∠C=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°,∠B=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13cm,AC=6cm,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你发现线段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的和等于图中哪条线段的长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并证明你的结论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F422F6B-CEA0-4A06-B70C-FD0668168BFB}"/>
              </a:ext>
            </a:extLst>
          </p:cNvPr>
          <p:cNvSpPr txBox="1"/>
          <p:nvPr/>
        </p:nvSpPr>
        <p:spPr>
          <a:xfrm>
            <a:off x="726140" y="4598476"/>
            <a:ext cx="7915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:(3)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AB=AE=CE,BD=DE,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∴AB+BD=CE+DE=DC.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8AA08F1-F512-4A98-AC46-A40BF4606B27}"/>
              </a:ext>
            </a:extLst>
          </p:cNvPr>
          <p:cNvSpPr txBox="1"/>
          <p:nvPr/>
        </p:nvSpPr>
        <p:spPr>
          <a:xfrm>
            <a:off x="2187388" y="1707776"/>
            <a:ext cx="833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70C57E00-0F9F-4FEA-92B6-C7D167077010}"/>
              </a:ext>
            </a:extLst>
          </p:cNvPr>
          <p:cNvSpPr txBox="1"/>
          <p:nvPr/>
        </p:nvSpPr>
        <p:spPr>
          <a:xfrm>
            <a:off x="4867836" y="1724671"/>
            <a:ext cx="833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3CC19617-B9D3-4712-B95B-07E4BF15BC48}"/>
              </a:ext>
            </a:extLst>
          </p:cNvPr>
          <p:cNvSpPr txBox="1"/>
          <p:nvPr/>
        </p:nvSpPr>
        <p:spPr>
          <a:xfrm>
            <a:off x="2187388" y="2715744"/>
            <a:ext cx="385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06" y="4073832"/>
            <a:ext cx="2705100" cy="243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899A0F7-BAA0-4F48-B5D3-8F962034E6F1}"/>
              </a:ext>
            </a:extLst>
          </p:cNvPr>
          <p:cNvSpPr txBox="1"/>
          <p:nvPr/>
        </p:nvSpPr>
        <p:spPr>
          <a:xfrm>
            <a:off x="304800" y="381062"/>
            <a:ext cx="883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,AD⊥BC,BC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65.jpeg">
            <a:extLst>
              <a:ext uri="{FF2B5EF4-FFF2-40B4-BE49-F238E27FC236}">
                <a16:creationId xmlns="" xmlns:a16="http://schemas.microsoft.com/office/drawing/2014/main" id="{50BFEA3A-597D-4FE4-AE89-9280F00F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13" y="4181669"/>
            <a:ext cx="4415797" cy="2041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E563BF8-37CD-4CA8-B851-6D91CEAADA52}"/>
              </a:ext>
            </a:extLst>
          </p:cNvPr>
          <p:cNvSpPr txBox="1"/>
          <p:nvPr/>
        </p:nvSpPr>
        <p:spPr>
          <a:xfrm>
            <a:off x="304800" y="2111036"/>
            <a:ext cx="72972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∠CAD=∠BFD,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∠BFD=∠AFE,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∠AFE=∠CAD,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∴AE=EF,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1E42526F-154F-4CCF-A313-1F7EF757CE62}"/>
                  </a:ext>
                </a:extLst>
              </p:cNvPr>
              <p:cNvSpPr txBox="1"/>
              <p:nvPr/>
            </p:nvSpPr>
            <p:spPr>
              <a:xfrm>
                <a:off x="80682" y="0"/>
                <a:ext cx="9314329" cy="326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,AB∥DC,AD=BC=5cm,AB=12cm,CD=6cm,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开始沿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边向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移动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速度是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1cm/s,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开始沿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向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移动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速度是点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速度的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同时出发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当其中一点到达终点时运动停止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设运动时间为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秒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APQD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42526F-154F-4CCF-A313-1F7EF757C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" y="0"/>
                <a:ext cx="9314329" cy="3263522"/>
              </a:xfrm>
              <a:prstGeom prst="rect">
                <a:avLst/>
              </a:prstGeom>
              <a:blipFill>
                <a:blip r:embed="rId2"/>
                <a:stretch>
                  <a:fillRect l="-1636" t="-2430" r="-131" b="-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166.jpeg">
            <a:extLst>
              <a:ext uri="{FF2B5EF4-FFF2-40B4-BE49-F238E27FC236}">
                <a16:creationId xmlns="" xmlns:a16="http://schemas.microsoft.com/office/drawing/2014/main" id="{4FCC8876-7D52-4BF5-A544-CE4F9CF1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39232"/>
            <a:ext cx="3952048" cy="18001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9E6A9B2-163F-45DE-ABFF-271E7A197E4F}"/>
              </a:ext>
            </a:extLst>
          </p:cNvPr>
          <p:cNvSpPr txBox="1"/>
          <p:nvPr/>
        </p:nvSpPr>
        <p:spPr>
          <a:xfrm>
            <a:off x="468406" y="3820660"/>
            <a:ext cx="4737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2F7198FD-276B-4A41-A0C9-7D2AA93E1C70}"/>
                  </a:ext>
                </a:extLst>
              </p:cNvPr>
              <p:cNvSpPr txBox="1"/>
              <p:nvPr/>
            </p:nvSpPr>
            <p:spPr>
              <a:xfrm>
                <a:off x="324969" y="5332651"/>
                <a:ext cx="9070042" cy="129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kumimoji="0" lang="en-US" altLang="zh-CN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APQD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∴6-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a=3;</a:t>
                </a:r>
                <a:endParaRPr kumimoji="0" lang="zh-CN" altLang="zh-CN" sz="3200" b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7198FD-276B-4A41-A0C9-7D2AA93E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" y="5332651"/>
                <a:ext cx="9070042" cy="1293752"/>
              </a:xfrm>
              <a:prstGeom prst="rect">
                <a:avLst/>
              </a:prstGeom>
              <a:blipFill rotWithShape="1">
                <a:blip r:embed="rId4"/>
                <a:stretch>
                  <a:fillRect l="-1680" t="-6132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527E963-0DBA-46DE-9BA2-611F75D8E910}"/>
              </a:ext>
            </a:extLst>
          </p:cNvPr>
          <p:cNvSpPr txBox="1"/>
          <p:nvPr/>
        </p:nvSpPr>
        <p:spPr>
          <a:xfrm>
            <a:off x="116542" y="2729117"/>
            <a:ext cx="88436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△DOQ≌△BOP(ASA),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∴DQ=BP,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6-t=12-3t,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:t=3;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5844F4F-381F-4C40-90A1-7ED57FE56116}"/>
              </a:ext>
            </a:extLst>
          </p:cNvPr>
          <p:cNvSpPr txBox="1"/>
          <p:nvPr/>
        </p:nvSpPr>
        <p:spPr>
          <a:xfrm>
            <a:off x="329450" y="385107"/>
            <a:ext cx="86643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是否可能平分对角线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若能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若不能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请说明理由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若在某一时刻点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恰好在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求此时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0DC2D056-3E20-47D4-953A-D6C19F0AB355}"/>
                  </a:ext>
                </a:extLst>
              </p:cNvPr>
              <p:cNvSpPr txBox="1"/>
              <p:nvPr/>
            </p:nvSpPr>
            <p:spPr>
              <a:xfrm>
                <a:off x="116542" y="4362380"/>
                <a:ext cx="9529482" cy="2495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分别过点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CN⊥AB,DM⊥AB,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可证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Rt△DAM≌Rt△CBN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(HL),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∴AM=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AP=DQ,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𝐭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=3t-3,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:t=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C2D056-3E20-47D4-953A-D6C19F0AB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2" y="4362380"/>
                <a:ext cx="9529482" cy="2495620"/>
              </a:xfrm>
              <a:prstGeom prst="rect">
                <a:avLst/>
              </a:prstGeom>
              <a:blipFill>
                <a:blip r:embed="rId2"/>
                <a:stretch>
                  <a:fillRect l="-1599" t="-3178" b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13</TotalTime>
  <Words>660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4</cp:revision>
  <dcterms:created xsi:type="dcterms:W3CDTF">2020-11-28T06:52:11Z</dcterms:created>
  <dcterms:modified xsi:type="dcterms:W3CDTF">2020-11-29T15:13:47Z</dcterms:modified>
</cp:coreProperties>
</file>