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8" r:id="rId3"/>
    <p:sldId id="269" r:id="rId4"/>
    <p:sldId id="270" r:id="rId5"/>
    <p:sldId id="271" r:id="rId6"/>
    <p:sldId id="272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8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6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8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1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3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41CEF09-BFE1-451F-B004-986BF5AECF72}"/>
              </a:ext>
            </a:extLst>
          </p:cNvPr>
          <p:cNvSpPr/>
          <p:nvPr userDrawn="1"/>
        </p:nvSpPr>
        <p:spPr>
          <a:xfrm rot="19869752">
            <a:off x="1363429" y="2674373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  <a:endParaRPr lang="zh-CN" altLang="en-US" sz="5400" b="1" cap="none" spc="50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3140554" y="780446"/>
            <a:ext cx="2862892" cy="1529266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重点复习</a:t>
            </a:r>
            <a:r>
              <a:rPr lang="en-US" altLang="zh-CN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7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kern="0" dirty="0">
              <a:solidFill>
                <a:srgbClr val="FFFFFF"/>
              </a:solidFill>
              <a:ea typeface="等线" panose="02010600030101010101" pitchFamily="2" charset="-122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      因式分解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3943" y="617785"/>
            <a:ext cx="250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本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通</a:t>
            </a:r>
          </a:p>
        </p:txBody>
      </p:sp>
      <p:sp>
        <p:nvSpPr>
          <p:cNvPr id="3" name="矩形 2"/>
          <p:cNvSpPr/>
          <p:nvPr/>
        </p:nvSpPr>
        <p:spPr>
          <a:xfrm>
            <a:off x="7957431" y="617785"/>
            <a:ext cx="382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八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年级下册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39D6D9A-5D50-42B3-8BCC-875427480119}"/>
              </a:ext>
            </a:extLst>
          </p:cNvPr>
          <p:cNvSpPr txBox="1"/>
          <p:nvPr/>
        </p:nvSpPr>
        <p:spPr>
          <a:xfrm>
            <a:off x="923365" y="455072"/>
            <a:ext cx="943087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因式分解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(1)m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-9m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　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(2)3m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-27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　　　　　　　</a:t>
            </a:r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(3)-x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+4x         (4)9a</a:t>
            </a:r>
            <a:r>
              <a:rPr lang="en-US" altLang="zh-CN" sz="3200" b="1" baseline="30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-30a+25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(5)a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b-2a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+ab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	(6)-4a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b+4a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+ab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BE30B6C-EC68-41A0-A8DA-2954C0B31BD7}"/>
              </a:ext>
            </a:extLst>
          </p:cNvPr>
          <p:cNvSpPr txBox="1"/>
          <p:nvPr/>
        </p:nvSpPr>
        <p:spPr>
          <a:xfrm>
            <a:off x="1277471" y="1724978"/>
            <a:ext cx="20394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m(m-9)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1AF59E2B-9BEE-4246-8726-87D8F8FCBDC3}"/>
              </a:ext>
            </a:extLst>
          </p:cNvPr>
          <p:cNvSpPr txBox="1"/>
          <p:nvPr/>
        </p:nvSpPr>
        <p:spPr>
          <a:xfrm>
            <a:off x="4572000" y="1724979"/>
            <a:ext cx="29247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3(m+3)(m-3)	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D6E8360-0A37-40CD-ACCB-319AB0341E63}"/>
              </a:ext>
            </a:extLst>
          </p:cNvPr>
          <p:cNvSpPr txBox="1"/>
          <p:nvPr/>
        </p:nvSpPr>
        <p:spPr>
          <a:xfrm>
            <a:off x="923365" y="3787932"/>
            <a:ext cx="26199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-x(x+2)(x-2)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3B7A3FDB-A522-4E04-9A25-0AF137ACFD3C}"/>
              </a:ext>
            </a:extLst>
          </p:cNvPr>
          <p:cNvSpPr txBox="1"/>
          <p:nvPr/>
        </p:nvSpPr>
        <p:spPr>
          <a:xfrm>
            <a:off x="5145740" y="3787932"/>
            <a:ext cx="17772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(3a-5)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B03637FF-DE90-447E-B408-75B9C11941EB}"/>
              </a:ext>
            </a:extLst>
          </p:cNvPr>
          <p:cNvSpPr txBox="1"/>
          <p:nvPr/>
        </p:nvSpPr>
        <p:spPr>
          <a:xfrm>
            <a:off x="1277471" y="5724756"/>
            <a:ext cx="19834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ab(a-b)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B49A828C-57B0-4DB4-9388-65B09ED22F2C}"/>
              </a:ext>
            </a:extLst>
          </p:cNvPr>
          <p:cNvSpPr txBox="1"/>
          <p:nvPr/>
        </p:nvSpPr>
        <p:spPr>
          <a:xfrm>
            <a:off x="5132295" y="5781692"/>
            <a:ext cx="51771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a(2a-b)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7CE2132F-CC94-4E98-977C-72841726DC2C}"/>
                  </a:ext>
                </a:extLst>
              </p:cNvPr>
              <p:cNvSpPr txBox="1"/>
              <p:nvPr/>
            </p:nvSpPr>
            <p:spPr>
              <a:xfrm>
                <a:off x="537882" y="759110"/>
                <a:ext cx="9233647" cy="54521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(7)-3x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+2x-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	         (8)16x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-1 	</a:t>
                </a: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(9)16x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-8x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+y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           </a:t>
                </a:r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(10)a</a:t>
                </a:r>
                <a:r>
                  <a:rPr lang="en-US" altLang="zh-CN" sz="3200" b="1" baseline="300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-4a(a-1) 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(11)(x-y)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+4xy 	      (12)(x+1)(x+2)+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CE2132F-CC94-4E98-977C-72841726D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82" y="759110"/>
                <a:ext cx="9233647" cy="5452198"/>
              </a:xfrm>
              <a:prstGeom prst="rect">
                <a:avLst/>
              </a:prstGeom>
              <a:blipFill>
                <a:blip r:embed="rId2"/>
                <a:stretch>
                  <a:fillRect l="-1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401E2F7D-CA16-4366-BFCE-0A1BE963FF4B}"/>
                  </a:ext>
                </a:extLst>
              </p:cNvPr>
              <p:cNvSpPr txBox="1"/>
              <p:nvPr/>
            </p:nvSpPr>
            <p:spPr>
              <a:xfrm>
                <a:off x="1044388" y="1781682"/>
                <a:ext cx="2057400" cy="803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(3x-1)</a:t>
                </a:r>
                <a:r>
                  <a:rPr kumimoji="0" lang="en-US" altLang="zh-CN" sz="32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01E2F7D-CA16-4366-BFCE-0A1BE963F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88" y="1781682"/>
                <a:ext cx="2057400" cy="803682"/>
              </a:xfrm>
              <a:prstGeom prst="rect">
                <a:avLst/>
              </a:prstGeom>
              <a:blipFill>
                <a:blip r:embed="rId3"/>
                <a:stretch>
                  <a:fillRect l="-7396"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5CC310A-4A17-4D32-BEF3-E7AAC3AB38F1}"/>
              </a:ext>
            </a:extLst>
          </p:cNvPr>
          <p:cNvSpPr txBox="1"/>
          <p:nvPr/>
        </p:nvSpPr>
        <p:spPr>
          <a:xfrm>
            <a:off x="4675094" y="1830034"/>
            <a:ext cx="48857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(4x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+1)(2x+1)(2x-1)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5E1B77D-569C-49BD-BFDE-AFEFA40B3A70}"/>
              </a:ext>
            </a:extLst>
          </p:cNvPr>
          <p:cNvSpPr txBox="1"/>
          <p:nvPr/>
        </p:nvSpPr>
        <p:spPr>
          <a:xfrm>
            <a:off x="712694" y="3816670"/>
            <a:ext cx="30704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(2x-y)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(2x+y)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8D5CD62-04C1-43FD-A4FD-1DFF8B576779}"/>
              </a:ext>
            </a:extLst>
          </p:cNvPr>
          <p:cNvSpPr txBox="1"/>
          <p:nvPr/>
        </p:nvSpPr>
        <p:spPr>
          <a:xfrm>
            <a:off x="5634318" y="3858417"/>
            <a:ext cx="16539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a(a-2)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9D6267B1-1325-4D3C-813E-66EE0F721138}"/>
              </a:ext>
            </a:extLst>
          </p:cNvPr>
          <p:cNvSpPr txBox="1"/>
          <p:nvPr/>
        </p:nvSpPr>
        <p:spPr>
          <a:xfrm>
            <a:off x="1232646" y="5806502"/>
            <a:ext cx="15374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E5F325CC-8E90-4F26-8AAA-0AE2501B4C2A}"/>
                  </a:ext>
                </a:extLst>
              </p:cNvPr>
              <p:cNvSpPr txBox="1"/>
              <p:nvPr/>
            </p:nvSpPr>
            <p:spPr>
              <a:xfrm>
                <a:off x="5154705" y="5608411"/>
                <a:ext cx="2232212" cy="939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sz="32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kumimoji="0" lang="en-US" altLang="zh-CN" sz="32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zh-CN" altLang="zh-CN" sz="3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0" lang="en-US" altLang="zh-CN" sz="32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num>
                              <m:den>
                                <m:r>
                                  <a:rPr kumimoji="0" lang="en-US" altLang="zh-CN" sz="32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F325CC-8E90-4F26-8AAA-0AE2501B4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05" y="5608411"/>
                <a:ext cx="2232212" cy="9391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6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A73A3F8-2A08-4BAC-B27F-8CB30E2BBDCA}"/>
              </a:ext>
            </a:extLst>
          </p:cNvPr>
          <p:cNvSpPr txBox="1"/>
          <p:nvPr/>
        </p:nvSpPr>
        <p:spPr>
          <a:xfrm>
            <a:off x="457200" y="664819"/>
            <a:ext cx="835510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(13)(x-y)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+2y(x-y) 	(14)x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-(x-y)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	</a:t>
            </a: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(15)(x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+4)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-16x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  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(16)(x</a:t>
            </a:r>
            <a:r>
              <a:rPr lang="en-US" altLang="zh-CN" sz="3200" b="1" baseline="30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-5)</a:t>
            </a:r>
            <a:r>
              <a:rPr lang="en-US" altLang="zh-CN" sz="3200" b="1" baseline="30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+8(x</a:t>
            </a:r>
            <a:r>
              <a:rPr lang="en-US" altLang="zh-CN" sz="3200" b="1" baseline="30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-5)+16 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(17)x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-1)+2x(y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-1)+(y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-1)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4350777-3D8E-484F-9CB8-0CB62F891DA1}"/>
              </a:ext>
            </a:extLst>
          </p:cNvPr>
          <p:cNvSpPr txBox="1"/>
          <p:nvPr/>
        </p:nvSpPr>
        <p:spPr>
          <a:xfrm>
            <a:off x="1290918" y="1563614"/>
            <a:ext cx="2348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(x-y)(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DEED7F3-6F02-4092-87CE-DF002446B4A7}"/>
              </a:ext>
            </a:extLst>
          </p:cNvPr>
          <p:cNvSpPr txBox="1"/>
          <p:nvPr/>
        </p:nvSpPr>
        <p:spPr>
          <a:xfrm>
            <a:off x="5154706" y="1563613"/>
            <a:ext cx="1631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y(2x-y)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5C48D47-F760-476E-8E4D-89901A18E030}"/>
              </a:ext>
            </a:extLst>
          </p:cNvPr>
          <p:cNvSpPr txBox="1"/>
          <p:nvPr/>
        </p:nvSpPr>
        <p:spPr>
          <a:xfrm>
            <a:off x="1290918" y="3553779"/>
            <a:ext cx="26804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(x+2)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(x-2)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61B0947A-1F6C-4F26-9332-A63BF9BEC7E6}"/>
              </a:ext>
            </a:extLst>
          </p:cNvPr>
          <p:cNvSpPr txBox="1"/>
          <p:nvPr/>
        </p:nvSpPr>
        <p:spPr>
          <a:xfrm>
            <a:off x="5074024" y="355377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(x+1)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(x-1)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742A2322-2B35-459A-8591-63CD02F27D4C}"/>
              </a:ext>
            </a:extLst>
          </p:cNvPr>
          <p:cNvSpPr txBox="1"/>
          <p:nvPr/>
        </p:nvSpPr>
        <p:spPr>
          <a:xfrm>
            <a:off x="959224" y="5608406"/>
            <a:ext cx="4823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(y+1)(y-1)(x+1)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651B7B2A-178C-4E33-99DC-C63E12B7AA6B}"/>
                  </a:ext>
                </a:extLst>
              </p:cNvPr>
              <p:cNvSpPr txBox="1"/>
              <p:nvPr/>
            </p:nvSpPr>
            <p:spPr>
              <a:xfrm>
                <a:off x="161363" y="189164"/>
                <a:ext cx="9466730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zh-CN" sz="3200" b="1" i="1">
                                    <a:effectLst/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1" i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sz="3200" b="1" i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  <m:d>
                      <m:d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zh-CN" sz="3200" b="1" i="1">
                                    <a:effectLst/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1" i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e>
                              <m:sup>
                                <m:r>
                                  <a:rPr lang="en-US" altLang="zh-CN" sz="3200" b="1" i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  <m:d>
                      <m:d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zh-CN" sz="3200" b="1" i="1">
                                    <a:effectLst/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1" i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</m:e>
                              <m:sup>
                                <m:r>
                                  <a:rPr lang="en-US" altLang="zh-CN" sz="3200" b="1" i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…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zh-CN" sz="3200" b="1" i="1">
                                    <a:effectLst/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1" i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𝟏𝟎𝟎</m:t>
                                </m:r>
                              </m:e>
                              <m:sup>
                                <m:r>
                                  <a:rPr lang="en-US" altLang="zh-CN" sz="3200" b="1" i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51B7B2A-178C-4E33-99DC-C63E12B7A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3" y="189164"/>
                <a:ext cx="9466730" cy="829330"/>
              </a:xfrm>
              <a:prstGeom prst="rect">
                <a:avLst/>
              </a:prstGeom>
              <a:blipFill>
                <a:blip r:embed="rId2"/>
                <a:stretch>
                  <a:fillRect l="-1610" b="-5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86B70B7-2170-4FA9-8157-5FF230C97AD4}"/>
              </a:ext>
            </a:extLst>
          </p:cNvPr>
          <p:cNvSpPr txBox="1"/>
          <p:nvPr/>
        </p:nvSpPr>
        <p:spPr>
          <a:xfrm>
            <a:off x="188258" y="4114291"/>
            <a:ext cx="87674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x-y=3,x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=13,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y-8x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+xy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的值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CED0FF12-092B-4DB6-9435-C54C86B8CD02}"/>
                  </a:ext>
                </a:extLst>
              </p:cNvPr>
              <p:cNvSpPr txBox="1"/>
              <p:nvPr/>
            </p:nvSpPr>
            <p:spPr>
              <a:xfrm>
                <a:off x="398929" y="1067772"/>
                <a:ext cx="8494058" cy="308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CN" sz="32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0" lang="en-US" altLang="zh-CN" sz="32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CN" sz="32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0" lang="en-US" altLang="zh-CN" sz="32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CN" sz="32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0" lang="en-US" altLang="zh-CN" sz="32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CN" sz="32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0" lang="en-US" altLang="zh-CN" sz="32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…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zh-CN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zh-CN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𝟏𝟎𝟎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kumimoji="0" lang="zh-CN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zh-CN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𝟏𝟎𝟎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×…×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𝟗𝟗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𝟏𝟎𝟎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𝟏𝟎𝟏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𝟏𝟎𝟎</m:t>
                        </m:r>
                      </m:den>
                    </m:f>
                  </m:oMath>
                </a14:m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𝟏𝟎𝟏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𝟏𝟎𝟎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𝟏𝟎𝟏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𝟐𝟎𝟎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ED0FF12-092B-4DB6-9435-C54C86B8C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29" y="1067772"/>
                <a:ext cx="8494058" cy="3081869"/>
              </a:xfrm>
              <a:prstGeom prst="rect">
                <a:avLst/>
              </a:prstGeom>
              <a:blipFill rotWithShape="1">
                <a:blip r:embed="rId3"/>
                <a:stretch>
                  <a:fillRect l="-1793" b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340FD6E8-7675-46E7-97CC-2638471F6B55}"/>
              </a:ext>
            </a:extLst>
          </p:cNvPr>
          <p:cNvSpPr txBox="1"/>
          <p:nvPr/>
        </p:nvSpPr>
        <p:spPr>
          <a:xfrm>
            <a:off x="324971" y="4699066"/>
            <a:ext cx="849405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:∵(x-y)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-2xy+y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=9,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+y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=13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13-2xy=9,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xy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=2.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原式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y-8x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+xy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xy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-8xy+y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)=2×(13-8×2)=-6.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FEFBC1A-8807-4B42-BA4A-DB9572A1D34A}"/>
              </a:ext>
            </a:extLst>
          </p:cNvPr>
          <p:cNvSpPr txBox="1"/>
          <p:nvPr/>
        </p:nvSpPr>
        <p:spPr>
          <a:xfrm>
            <a:off x="519953" y="1255982"/>
            <a:ext cx="86240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=2,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-8(x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的值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441D76D-E577-4337-8310-11191499CDCE}"/>
              </a:ext>
            </a:extLst>
          </p:cNvPr>
          <p:cNvSpPr txBox="1"/>
          <p:nvPr/>
        </p:nvSpPr>
        <p:spPr>
          <a:xfrm>
            <a:off x="723900" y="2299953"/>
            <a:ext cx="816012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=2,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y=2-x,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原式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=[x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-(2-x)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-8[x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+(2-x)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=(4x-4)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-8(2x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-4x+4)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=16x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-32x+16-16x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+32x-32=-16.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4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新建 Microsoft PowerPoint 演示文稿" id="{EDE0C7AC-07BA-4FEC-8765-02F7780CE690}" vid="{5F568CC9-763D-497D-8A3B-B3CFDA062CE6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新建 Microsoft PowerPoint 演示文稿" id="{EDE0C7AC-07BA-4FEC-8765-02F7780CE690}" vid="{7D0423FD-7C65-42B3-87BD-098FED4135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母版1</Template>
  <TotalTime>15</TotalTime>
  <Words>330</Words>
  <Application>Microsoft Office PowerPoint</Application>
  <PresentationFormat>全屏显示(4:3)</PresentationFormat>
  <Paragraphs>69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Be2510@365svip.info</dc:creator>
  <cp:lastModifiedBy>xb21cn</cp:lastModifiedBy>
  <cp:revision>3</cp:revision>
  <dcterms:created xsi:type="dcterms:W3CDTF">2020-11-29T05:00:18Z</dcterms:created>
  <dcterms:modified xsi:type="dcterms:W3CDTF">2020-11-29T15:01:28Z</dcterms:modified>
</cp:coreProperties>
</file>