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94" r:id="rId1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5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1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468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1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399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68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0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0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0156" y="2060848"/>
            <a:ext cx="5760640" cy="1728466"/>
          </a:xfrm>
        </p:spPr>
        <p:txBody>
          <a:bodyPr rtlCol="0">
            <a:normAutofit/>
          </a:bodyPr>
          <a:lstStyle/>
          <a:p>
            <a:r>
              <a:rPr lang="en-US" altLang="zh-CN" sz="4000" dirty="0" smtClean="0"/>
              <a:t>Java </a:t>
            </a:r>
            <a:r>
              <a:rPr lang="zh-CN" altLang="en-US" sz="4000" dirty="0" smtClean="0"/>
              <a:t>语 言 基 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第一段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916832"/>
            <a:ext cx="10593727" cy="49411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控制台</a:t>
            </a:r>
            <a:r>
              <a:rPr lang="zh-CN" altLang="en-US" sz="2800" dirty="0"/>
              <a:t>的输入和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控制台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(Console 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的专业名称是命令行终端，是指无图形界面的程序的运行环境，它会显示程序在运行时显示或输入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\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输出的数据的位置。在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语言中，通常使用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System.out.println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方法将需要输出的内容显示到控制台中，例如在前面的实例文件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中，使用如下代码在控制台中输出了文本“第一段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程序！”。</a:t>
            </a:r>
          </a:p>
          <a:p>
            <a:pPr marL="0" indent="0">
              <a:buNone/>
            </a:pP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System.out.println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("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第一段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程序！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554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并运行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5156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编译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建议初学者掌握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命令的如下用法。</a:t>
            </a:r>
          </a:p>
          <a:p>
            <a:pPr marL="0" indent="0">
              <a:buNone/>
            </a:pP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javac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-d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destdir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srcFile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在上面命令中，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-d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命令的选项，功能是指定编译生成的字节码文件的存放路径（即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destdir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），在这里，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destdir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必须要是本地磁盘上的一个合法有效路径。而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srcFile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则表示的是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源文件所在的路径，该路径既可是绝对路径，也可以是相对路径。通常，我们总是会将生成字节码文件放在当前路径下，当前路径可以用点“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.”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来表示。因此，如果我们以之前的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为例，我们可以先进到它所在的路径，然后输入如下编译命令：</a:t>
            </a:r>
          </a:p>
          <a:p>
            <a:pPr marL="0" indent="0">
              <a:buNone/>
            </a:pP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javac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-d . first.java</a:t>
            </a:r>
          </a:p>
        </p:txBody>
      </p:sp>
    </p:spTree>
    <p:extLst>
      <p:ext uri="{BB962C8B-B14F-4D97-AF65-F5344CB8AC3E}">
        <p14:creationId xmlns:p14="http://schemas.microsoft.com/office/powerpoint/2010/main" val="21556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并运行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5156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运行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代码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我们需要用到的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命令的格式如下所示：</a:t>
            </a: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 &lt;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main_class_name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&gt;//&lt;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main_class_name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&gt;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程序中的类名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请一定要注意，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命令后的参数应是该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程序的主类名（即其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方法所在的类），它既不是字节码文件的文件名，也不是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源文件名。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的运行机制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语言比较特殊，由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编写的程序必须经过编译步骤，但这个编译步骤并不会生成特定平台的机器码，而是生成一种与平台无关的字节码（也就是*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.class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文件，例如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2.2.2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节中的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first.class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2.3.4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First.class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都是一个编译后的字节码文件）。当然这种字节码必须使用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解释器来解释执行。正是因为如此，我们可以认为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既是一种编译型语言，也是一种解释型语言。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Java</a:t>
            </a:r>
            <a:r>
              <a:rPr lang="zh-CN" altLang="en-US" sz="2800" dirty="0"/>
              <a:t>程序则是要先编译、后运行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999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Java</a:t>
            </a:r>
            <a:r>
              <a:rPr lang="zh-CN" altLang="en-US" dirty="0"/>
              <a:t>语言介绍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安装</a:t>
            </a:r>
            <a:r>
              <a:rPr lang="en-US" altLang="zh-CN" dirty="0"/>
              <a:t>JDK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搭建</a:t>
            </a:r>
            <a:r>
              <a:rPr lang="en-US" altLang="zh-CN" dirty="0"/>
              <a:t>Java</a:t>
            </a:r>
            <a:r>
              <a:rPr lang="zh-CN" altLang="en-US" dirty="0"/>
              <a:t>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844824"/>
            <a:ext cx="10593727" cy="4327376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sz="2800" dirty="0" smtClean="0"/>
              <a:t>安装</a:t>
            </a:r>
            <a:r>
              <a:rPr lang="en-US" altLang="zh-CN" sz="2800" dirty="0" smtClean="0"/>
              <a:t>JDK</a:t>
            </a:r>
          </a:p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JDK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 Development Kit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）是我们整个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开发环境的核心，它包括了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运行环境（简称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JRE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工具和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基础的类库，这是开发和运行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环境的基础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3789040"/>
            <a:ext cx="665083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搭建</a:t>
            </a:r>
            <a:r>
              <a:rPr lang="en-US" altLang="zh-CN" dirty="0"/>
              <a:t>Java</a:t>
            </a:r>
            <a:r>
              <a:rPr lang="zh-CN" altLang="en-US" dirty="0"/>
              <a:t>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72816"/>
            <a:ext cx="10585176" cy="4470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sz="2800" dirty="0" smtClean="0"/>
              <a:t>配置</a:t>
            </a:r>
            <a:r>
              <a:rPr lang="zh-CN" altLang="en-US" sz="2800" dirty="0"/>
              <a:t>开发环境</a:t>
            </a:r>
            <a:r>
              <a:rPr lang="en-US" altLang="zh-CN" sz="2800" dirty="0"/>
              <a:t>——Windows </a:t>
            </a:r>
            <a:r>
              <a:rPr lang="en-US" altLang="zh-CN" sz="2800" dirty="0" smtClean="0"/>
              <a:t>7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" y="3454920"/>
            <a:ext cx="5338954" cy="150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212976"/>
            <a:ext cx="4708773" cy="199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8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搭建</a:t>
            </a:r>
            <a:r>
              <a:rPr lang="en-US" altLang="zh-CN" dirty="0"/>
              <a:t>Java</a:t>
            </a:r>
            <a:r>
              <a:rPr lang="zh-CN" altLang="en-US" dirty="0"/>
              <a:t>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4470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sz="2800" dirty="0" smtClean="0"/>
              <a:t>配置</a:t>
            </a:r>
            <a:r>
              <a:rPr lang="zh-CN" altLang="en-US" sz="2800" dirty="0"/>
              <a:t>开发环境</a:t>
            </a:r>
            <a:r>
              <a:rPr lang="en-US" altLang="zh-CN" sz="2800" dirty="0"/>
              <a:t>——Windows </a:t>
            </a:r>
            <a:r>
              <a:rPr lang="en-US" altLang="zh-CN" sz="2800" dirty="0" smtClean="0"/>
              <a:t>10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2348880"/>
            <a:ext cx="396115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7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第一段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4470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第</a:t>
            </a:r>
            <a:r>
              <a:rPr lang="zh-CN" altLang="en-US" sz="2800" dirty="0"/>
              <a:t>一段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代码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 first{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/*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这是一个 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main 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方法*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public static void main(String [] 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args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){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/* 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输出此消息 *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System.out.println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("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第一段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");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6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第一段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5156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关键字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关键字指的是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系统保留使用的标识符，也就是说这些标识符只有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系统才能使用，程序员不能使用这样的标识符。例如在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就是一个关键字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abstract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catch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char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const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continue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default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do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double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else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extends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finally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goto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implements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import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instanceof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interface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long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nafive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new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package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private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protected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return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short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static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strictfp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super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synchronized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this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throw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throws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transient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try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volatile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while</a:t>
            </a:r>
            <a:r>
              <a:rPr lang="zh-CN" altLang="en-US" sz="19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assert</a:t>
            </a:r>
            <a:r>
              <a:rPr lang="zh-CN" altLang="en-US" sz="19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19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另外，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null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也都是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中定义的特殊字符，虽然它们不属于关键字，但也不能被用作为类名、方法名和变量名等。另外，表中的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goto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const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是两个保留字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(reserved word)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，保留字的意思是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现在还未使用这两个单词作为关键字，但可能在未来的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版本中使用这两个单词作为关键字。</a:t>
            </a:r>
          </a:p>
          <a:p>
            <a:pPr marL="0" indent="0">
              <a:buNone/>
            </a:pP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第一段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5156200"/>
          </a:xfrm>
        </p:spPr>
        <p:txBody>
          <a:bodyPr rtlCol="0">
            <a:normAutofit/>
          </a:bodyPr>
          <a:lstStyle/>
          <a:p>
            <a:r>
              <a:rPr lang="zh-CN" altLang="en-US" sz="2800" dirty="0" smtClean="0"/>
              <a:t>标识符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标识符指的赋予类，方法或变量的名称，在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语言中，我们通常会用标识符来识别类名、变量名、方法名、类型名和数组名和文件名。例如在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中，代码行“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class first”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就是一个标识符，它标识的是一个类，该类的被命名为“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first”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标识符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不能以数字开头，如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7788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标识符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中不能出现规定以外的字符，如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You’are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deng@qq.com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标识符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中不能出现空格。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标识符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中只能出现美元字符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$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，而不能包含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#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等特殊字符。</a:t>
            </a:r>
          </a:p>
          <a:p>
            <a:pPr marL="0" indent="0">
              <a:buNone/>
            </a:pP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第一段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593727" cy="5156200"/>
          </a:xfrm>
        </p:spPr>
        <p:txBody>
          <a:bodyPr rtlCol="0">
            <a:normAutofit/>
          </a:bodyPr>
          <a:lstStyle/>
          <a:p>
            <a:r>
              <a:rPr lang="zh-CN" altLang="en-US" sz="2800" dirty="0" smtClean="0"/>
              <a:t>注释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）单行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(single-line)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注释：使用双斜杠“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写一行注释内容。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(block)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注释：使用“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/*……*/”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格式（以单斜杠和一个星号开头，以一个星号和单斜杠结尾）可以写一段注释内容。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）文档注释：使用“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/**……*/”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格式（以单斜杠和两个星号开头，以一个星号和单斜杠结尾）可以生成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文档注释，文档注释一般用于方法或类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19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4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1035</Words>
  <Application>Microsoft Office PowerPoint</Application>
  <PresentationFormat>自定义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Java 语 言 基 础</vt:lpstr>
      <vt:lpstr>本章内容</vt:lpstr>
      <vt:lpstr>搭建Java开发环境</vt:lpstr>
      <vt:lpstr>搭建Java开发环境</vt:lpstr>
      <vt:lpstr>搭建Java开发环境</vt:lpstr>
      <vt:lpstr>编写第一段Java程序</vt:lpstr>
      <vt:lpstr>编写第一段Java程序</vt:lpstr>
      <vt:lpstr>编写第一段Java程序</vt:lpstr>
      <vt:lpstr>编写第一段Java程序</vt:lpstr>
      <vt:lpstr>编写第一段Java程序</vt:lpstr>
      <vt:lpstr>编译并运行Java程序</vt:lpstr>
      <vt:lpstr>编译并运行Java程序</vt:lpstr>
      <vt:lpstr>Java的运行机制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