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  <p:sldMasterId id="2147483692" r:id="rId5"/>
  </p:sldMasterIdLst>
  <p:notesMasterIdLst>
    <p:notesMasterId r:id="rId29"/>
  </p:notesMasterIdLst>
  <p:handoutMasterIdLst>
    <p:handoutMasterId r:id="rId30"/>
  </p:handoutMasterIdLst>
  <p:sldIdLst>
    <p:sldId id="264" r:id="rId6"/>
    <p:sldId id="27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6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5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029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096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3912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8441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3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1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4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791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923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632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67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083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362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56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9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38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4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9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0276" y="2204864"/>
            <a:ext cx="5472608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常 用 的 内 置 类 库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程序国际化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MessageFormat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类是类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的子类，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类主要实现格式化操作，除了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MessageFormat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子类外，在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中还有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NumberFormat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DateFormat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两个子类。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处理动态文本</a:t>
            </a:r>
          </a:p>
        </p:txBody>
      </p:sp>
    </p:spTree>
    <p:extLst>
      <p:ext uri="{BB962C8B-B14F-4D97-AF65-F5344CB8AC3E}">
        <p14:creationId xmlns:p14="http://schemas.microsoft.com/office/powerpoint/2010/main" val="38848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程序国际化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可以使用属性文件来保存所有的资源信息，当然也可以使用类来保存所有的资源信息，但是在开发中此种做法并不多见，主要还是以属性文件的应用为主。与之前的资源文件一样，如果使用类保存信息，则也必须按照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key-value”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的形式出现，而且类的命名必须与属性文件一致。而且此类必须继承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ListResourceBundle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类，继承之后要覆写此类中的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getContent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使用类代替资源文件</a:t>
            </a:r>
          </a:p>
        </p:txBody>
      </p:sp>
    </p:spTree>
    <p:extLst>
      <p:ext uri="{BB962C8B-B14F-4D97-AF65-F5344CB8AC3E}">
        <p14:creationId xmlns:p14="http://schemas.microsoft.com/office/powerpoint/2010/main" val="373330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System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11-5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中列出了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System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类中的一些常用方法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806929"/>
            <a:ext cx="8577671" cy="33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3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System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在实际的开发中，垃圾内存的释放基本上都是由系统自动完成的，除非特殊情况，一般很少直接调用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gc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方法。但是如果在一个对象被回收之前要进行某些操作该怎么办呢？实际上在类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Object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中有一个名为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finalize()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的方法，定义此方法的语法格式如下所示。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protected void finalize() throws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Throwable</a:t>
            </a:r>
            <a:endParaRPr lang="en-US" altLang="zh-CN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垃圾对象的回收</a:t>
            </a:r>
          </a:p>
        </p:txBody>
      </p:sp>
    </p:spTree>
    <p:extLst>
      <p:ext uri="{BB962C8B-B14F-4D97-AF65-F5344CB8AC3E}">
        <p14:creationId xmlns:p14="http://schemas.microsoft.com/office/powerpoint/2010/main" val="29876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Date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类是一个较为简单的操作类，我们在使用中直接使用类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java.util.Date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的构造方法创建一个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对象，并将其进行输出就可以得到一个完整的日期，定义它的构造方法的定义格式如下所示。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Date()</a:t>
            </a:r>
            <a:endParaRPr lang="zh-CN" altLang="en-US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7855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使用</a:t>
            </a:r>
            <a:r>
              <a:rPr lang="en-US" altLang="zh-CN" dirty="0"/>
              <a:t>Calendar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Calendar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中提供了如表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11-6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所示的常量，分别表示日期的各个数字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000" i="1" dirty="0" smtClean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Calendar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96" y="2818031"/>
            <a:ext cx="7434624" cy="34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DateFormat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类与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MessageFormat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类都属于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类的子类，专门用于格式化数据使用。定义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DateFormat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类的定义格式 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abstract class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DateFormat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extends Format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DateFormat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06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日期格式化模板标记如表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11-9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所示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SimpleDateFormat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2659390"/>
            <a:ext cx="5863457" cy="32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185168"/>
            <a:ext cx="10873208" cy="498703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abs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long abs (long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float abs (float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double abs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abs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方法用来求绝对值。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acos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acos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求反余弦函数。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asin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asin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求反正弦函数。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atan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atan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求反正切函数。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ceil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ceil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返回最小的大于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的整数。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cos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求余弦函数。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exp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exp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次幂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1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185168"/>
            <a:ext cx="10873208" cy="498703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static native double floor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floor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返回最大的小于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的整数。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log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log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lna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pow (double a, double b)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pow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次幂。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sin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sin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求正弦函数。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sqrt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sqrt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的开平方。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native double tan (double a)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求正切函数。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synchronized double random()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的随机数。</a:t>
            </a:r>
            <a:endParaRPr lang="en-US" altLang="zh-CN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2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53848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StringBuffer</a:t>
            </a:r>
            <a:r>
              <a:rPr lang="zh-CN" altLang="en-US" dirty="0"/>
              <a:t>类</a:t>
            </a:r>
          </a:p>
          <a:p>
            <a:r>
              <a:rPr lang="en-US" altLang="zh-CN" dirty="0" err="1"/>
              <a:t>StringBuffer</a:t>
            </a:r>
            <a:r>
              <a:rPr lang="zh-CN" altLang="en-US" dirty="0"/>
              <a:t>类基础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Runtime</a:t>
            </a:r>
            <a:r>
              <a:rPr lang="zh-CN" altLang="en-US" dirty="0"/>
              <a:t>类</a:t>
            </a:r>
          </a:p>
          <a:p>
            <a:r>
              <a:rPr lang="zh-CN" altLang="en-US" dirty="0"/>
              <a:t>实现程序国际化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System</a:t>
            </a:r>
            <a:r>
              <a:rPr lang="zh-CN" altLang="en-US" dirty="0"/>
              <a:t>类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Date</a:t>
            </a:r>
            <a:r>
              <a:rPr lang="zh-CN" altLang="en-US" dirty="0"/>
              <a:t>类</a:t>
            </a:r>
          </a:p>
          <a:p>
            <a:r>
              <a:rPr lang="zh-CN" altLang="en-US" dirty="0"/>
              <a:t>几个核心类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Random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185168"/>
            <a:ext cx="10873208" cy="4987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Random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类是一个随机数产生类，可以指定一个随机数的范围，然后任意产生在此范围中的数字。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Random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类中的常用方法如表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11-11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所示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420888"/>
            <a:ext cx="7641158" cy="34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1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/>
              <a:t>NumberFormat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185168"/>
            <a:ext cx="10873208" cy="4987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NumberFormat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类是用来对表示数字进行格式化的类，即可以按照本地的风格习惯进行数字的显示。定义此类的定义格式如下所示。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abstract class </a:t>
            </a:r>
            <a:r>
              <a:rPr lang="en-US" altLang="zh-CN" sz="2000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NumberFormat</a:t>
            </a: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extends Format</a:t>
            </a:r>
          </a:p>
          <a:p>
            <a:pPr marL="0" indent="0">
              <a:buNone/>
            </a:pP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NumberFormat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类的常用方法如表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11-12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所示。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451829"/>
            <a:ext cx="8712968" cy="27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/>
              <a:t>BigInteger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185168"/>
            <a:ext cx="10873208" cy="4987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BigInteger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类中封装了各个常用的基本运算，在表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11-14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列出了此类的常用方法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9" y="1772815"/>
            <a:ext cx="10838593" cy="52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185168"/>
            <a:ext cx="10873208" cy="4987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BigDecimal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类中的常用方法如表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11-15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示。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811556"/>
            <a:ext cx="11200025" cy="50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>
                <a:solidFill>
                  <a:srgbClr val="0070C0"/>
                </a:solidFill>
              </a:rPr>
              <a:t>StringBuffer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99418"/>
            <a:ext cx="4937125" cy="351641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类基础</a:t>
            </a:r>
          </a:p>
        </p:txBody>
      </p:sp>
    </p:spTree>
    <p:extLst>
      <p:ext uri="{BB962C8B-B14F-4D97-AF65-F5344CB8AC3E}">
        <p14:creationId xmlns:p14="http://schemas.microsoft.com/office/powerpoint/2010/main" val="38590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>
                <a:solidFill>
                  <a:srgbClr val="0070C0"/>
                </a:solidFill>
              </a:rPr>
              <a:t>StringBuffer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中，我们可以使用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类的方法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append()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来连接字符串，此方法会返回一个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类的实例，这样就可以采用代码链的形式一直调用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append()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方法。也可以直接使用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insert()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方法在指定的位置上为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添加内容。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3058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/>
              <a:t>Runtime</a:t>
            </a:r>
            <a:r>
              <a:rPr lang="zh-CN" altLang="zh-CN" dirty="0"/>
              <a:t>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Runtime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中的常用方法如表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所示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Runtime</a:t>
            </a:r>
            <a:r>
              <a:rPr lang="zh-CN" altLang="en-US" sz="2800" dirty="0" smtClean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类中的方法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784189"/>
            <a:ext cx="8854745" cy="32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1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使用</a:t>
            </a:r>
            <a:r>
              <a:rPr lang="en-US" altLang="zh-CN" dirty="0"/>
              <a:t>Runtime</a:t>
            </a:r>
            <a:r>
              <a:rPr lang="zh-CN" altLang="en-US" dirty="0"/>
              <a:t>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）得到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JVM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的内存空间信息。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Runtime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可以取得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JVM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中的内存空间，包括最大内存空间、空闲内存空间等，通过这些信息可以清楚地知道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JVM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的内存使用情况。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）联合使用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Runtime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Process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程序中，可以直接使用类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Runtime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运行本机的可执行程序。当前计算机执行程序就是我们平常所说的进程，这些进程在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Process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类来表示。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Runtime</a:t>
            </a:r>
            <a:r>
              <a:rPr lang="zh-CN" altLang="en-US" sz="2800" dirty="0" smtClean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类中的方法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89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程序国际化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程序中必须通过以下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个类实现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程序的国际化操作。</a:t>
            </a:r>
          </a:p>
          <a:p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java.util.Locale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：用于表示一个国家或地区语言类。</a:t>
            </a:r>
          </a:p>
          <a:p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java.util.ResourceBundle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：用于访问资源文件。</a:t>
            </a:r>
          </a:p>
          <a:p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java.text.MessageFormat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：格式化资源文件的占位字符串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国际化基础</a:t>
            </a:r>
          </a:p>
        </p:txBody>
      </p:sp>
    </p:spTree>
    <p:extLst>
      <p:ext uri="{BB962C8B-B14F-4D97-AF65-F5344CB8AC3E}">
        <p14:creationId xmlns:p14="http://schemas.microsoft.com/office/powerpoint/2010/main" val="30408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程序国际化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要想实现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程序的国际化，首先需要掌握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Locale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类的基本知识。表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列出了类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Locale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中的构造方法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Locale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284984"/>
            <a:ext cx="880897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程序国际化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ResourceBundle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类的主要作用是读取属性文件，读取属性文件时可以直接指定属性文件的名称（指定名称时不需要文件的后缀），也可以根据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Locale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所指定的区域码来选取指定的资源文件，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ResourceBundle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类中的常用方法如表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11-4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所示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ResourceBundle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356992"/>
            <a:ext cx="9213807" cy="24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1145</Words>
  <Application>Microsoft Office PowerPoint</Application>
  <PresentationFormat>自定义</PresentationFormat>
  <Paragraphs>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华文宋体</vt:lpstr>
      <vt:lpstr>宋体</vt:lpstr>
      <vt:lpstr>微软雅黑</vt:lpstr>
      <vt:lpstr>Calibri</vt:lpstr>
      <vt:lpstr>Calibri Light</vt:lpstr>
      <vt:lpstr>回顾</vt:lpstr>
      <vt:lpstr>1_回顾</vt:lpstr>
      <vt:lpstr>常 用 的 内 置 类 库</vt:lpstr>
      <vt:lpstr>本章内容</vt:lpstr>
      <vt:lpstr>StringBuffer类</vt:lpstr>
      <vt:lpstr>StringBuffer类</vt:lpstr>
      <vt:lpstr>Runtime类</vt:lpstr>
      <vt:lpstr>使用Runtime类</vt:lpstr>
      <vt:lpstr>程序国际化</vt:lpstr>
      <vt:lpstr>程序国际化</vt:lpstr>
      <vt:lpstr>程序国际化</vt:lpstr>
      <vt:lpstr>程序国际化</vt:lpstr>
      <vt:lpstr>程序国际化</vt:lpstr>
      <vt:lpstr>System类</vt:lpstr>
      <vt:lpstr>System类</vt:lpstr>
      <vt:lpstr>Date类</vt:lpstr>
      <vt:lpstr>使用Calendar类</vt:lpstr>
      <vt:lpstr>Date类</vt:lpstr>
      <vt:lpstr>Date类</vt:lpstr>
      <vt:lpstr>Math类</vt:lpstr>
      <vt:lpstr>Math类</vt:lpstr>
      <vt:lpstr>Random类</vt:lpstr>
      <vt:lpstr>NumberFormat类</vt:lpstr>
      <vt:lpstr>BigInteger类</vt:lpstr>
      <vt:lpstr>BigDecimal类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2019-07-09T04:09:13Z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