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7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2019/7/9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6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6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B3D5-B3F4-4256-B6ED-4B874E5DE258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54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028-75A5-419A-B395-C2EDFBD58642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607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4F77-3742-4919-9EAD-96757A014E94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862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B163-526A-4855-8844-4C6501B9697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1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7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82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2019/7/9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0116" y="2204864"/>
            <a:ext cx="6480720" cy="1703155"/>
          </a:xfrm>
        </p:spPr>
        <p:txBody>
          <a:bodyPr rtlCol="0">
            <a:normAutofit/>
          </a:bodyPr>
          <a:lstStyle/>
          <a:p>
            <a:r>
              <a:rPr lang="zh-CN" altLang="en-US" sz="4000" dirty="0" smtClean="0"/>
              <a:t>使 用 </a:t>
            </a:r>
            <a:r>
              <a:rPr lang="en-US" altLang="zh-CN" sz="4000" dirty="0" smtClean="0"/>
              <a:t>AWT </a:t>
            </a:r>
            <a:r>
              <a:rPr lang="zh-CN" altLang="en-US" sz="4000" dirty="0" smtClean="0"/>
              <a:t>开 发 </a:t>
            </a:r>
            <a:r>
              <a:rPr lang="en-US" altLang="zh-CN" sz="4000" dirty="0" smtClean="0"/>
              <a:t>GUI </a:t>
            </a:r>
            <a:r>
              <a:rPr lang="zh-CN" altLang="en-US" sz="4000" dirty="0" smtClean="0"/>
              <a:t>程 序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布局管理器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布局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利器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布局也是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中常用的一种布局方式，它实际上就是矩形网格，在网格中放置各个组件，每个网格的高度相等，组件随着网格的大小而在水平方向和垂直方向拉伸，网格的大小是由容器和创建的网格的多少来确定。当用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的容器中添加组件时，默认从左向右、从上向下依次添加到每个网格中。与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不同的是，放在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布局管理器中的各组件的大小由组件所处的区域来决定（每个组件将自动涨大到占满整个区域）。在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有如下两个构造器。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rows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cols)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：采用指定行数、列数、默认横向间距、纵向间距将容器分割成多个网格。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GridLayout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rows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cols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hgap,int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vgap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：采用指定行数、列数、指定横向间距、纵向间距将容器分割成多个网格。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7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en-IE" altLang="zh-CN" dirty="0">
                <a:solidFill>
                  <a:srgbClr val="0070C0"/>
                </a:solidFill>
              </a:rPr>
              <a:t>AWT</a:t>
            </a:r>
            <a:r>
              <a:rPr lang="zh-CN" altLang="en-US" dirty="0">
                <a:solidFill>
                  <a:srgbClr val="0070C0"/>
                </a:solidFill>
              </a:rPr>
              <a:t>的常用组件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AWT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中的组件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提供了如下所示的基本组件。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Button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：按钮，可接受单击操作。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Canvas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：用于绘图的画布。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Checkbox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：复选框组件（也可变成单选框组件）。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CheckboxGroup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：用于将多个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Checkbox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组件组合成一组，一组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Checkbox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组件将只有一个可以被选中，即全部变成单选框组件。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Choice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：下拉式选择框组件。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：窗口，在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程序里通过该类创建窗口。</a:t>
            </a:r>
          </a:p>
        </p:txBody>
      </p:sp>
    </p:spTree>
    <p:extLst>
      <p:ext uri="{BB962C8B-B14F-4D97-AF65-F5344CB8AC3E}">
        <p14:creationId xmlns:p14="http://schemas.microsoft.com/office/powerpoint/2010/main" val="31667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en-IE" altLang="zh-CN" dirty="0">
                <a:solidFill>
                  <a:srgbClr val="0070C0"/>
                </a:solidFill>
              </a:rPr>
              <a:t>AWT</a:t>
            </a:r>
            <a:r>
              <a:rPr lang="zh-CN" altLang="en-US" dirty="0">
                <a:solidFill>
                  <a:srgbClr val="0070C0"/>
                </a:solidFill>
              </a:rPr>
              <a:t>的常用组件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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Label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：标签类，用于放置提示性文本。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List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：列表框组件，可以添加多项条目。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：不能单独存在基本容器类，必须放到其他容器中。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Scrollbar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：滑动条组件。如果需要用户输入位于某个范围的值，就可以使用滑动条组件。如调色板中设置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RGB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的三个值所用的滑动条。当创建一个滑动条时，必须指定它的方向、初始值、滑块大小、最小值和最大值。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ScroIIPane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：带水平及垂直滚动条的容器组件。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TextArea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：多行文本域。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TextField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：单行文本框。</a:t>
            </a:r>
          </a:p>
        </p:txBody>
      </p:sp>
    </p:spTree>
    <p:extLst>
      <p:ext uri="{BB962C8B-B14F-4D97-AF65-F5344CB8AC3E}">
        <p14:creationId xmlns:p14="http://schemas.microsoft.com/office/powerpoint/2010/main" val="29557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en-IE" altLang="zh-CN" dirty="0">
                <a:solidFill>
                  <a:srgbClr val="0070C0"/>
                </a:solidFill>
              </a:rPr>
              <a:t>AWT</a:t>
            </a:r>
            <a:r>
              <a:rPr lang="zh-CN" altLang="en-US" dirty="0">
                <a:solidFill>
                  <a:srgbClr val="0070C0"/>
                </a:solidFill>
              </a:rPr>
              <a:t>的常用组件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5770" y="1988840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AWT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中的对话框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对话框是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Window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类中的一个子类，也是一个容器类。对话框是可以独立存在的顶级窗口，所以其用法与普通窗口用法几乎完全一样。在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中使用对话框时要注意如下两点。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对话框通常依赖于其他窗口，就是通常有一个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parent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窗口。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对话框有非模式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 non-modal)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和模式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(modal)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两种，当某个模式对话框被打开之后，该模式对话框总是位于它依赖的窗口之上；在模式对话框被关闭之前，它依赖的窗口无法获得焦点。</a:t>
            </a:r>
          </a:p>
          <a:p>
            <a:pPr marL="0" indent="0">
              <a:buNone/>
            </a:pP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3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17309" y="1916832"/>
            <a:ext cx="10157354" cy="4941168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AWT</a:t>
            </a:r>
            <a:r>
              <a:rPr lang="zh-CN" altLang="en-US" dirty="0"/>
              <a:t>基础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容器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布局管理器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AWT</a:t>
            </a:r>
            <a:r>
              <a:rPr lang="zh-CN" altLang="en-US" dirty="0"/>
              <a:t>的常用组件</a:t>
            </a: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en-US" altLang="zh-CN" dirty="0">
                <a:solidFill>
                  <a:srgbClr val="0070C0"/>
                </a:solidFill>
              </a:rPr>
              <a:t>AWT</a:t>
            </a:r>
            <a:r>
              <a:rPr lang="zh-CN" altLang="en-US" dirty="0">
                <a:solidFill>
                  <a:srgbClr val="0070C0"/>
                </a:solidFill>
              </a:rPr>
              <a:t>基础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772816"/>
            <a:ext cx="10873208" cy="439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JDK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的第一个发布版中包含了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这个库，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GUI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类库希望可以在所有平台下都能运行，这套基本类库被称为“抽象窗口工具集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(Abstract Window Toolkit)”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，它为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应用程序提供了基本的图形件。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是窗口框架，它从不同平台的窗口系统中抽取出共同组件，当程序运行时，将这些组件创建和动作委托给程序所在的运行平台。也就是说，当使用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编写图形界面应用时，应用程序仅仅指定了界面组件的位置和行为，并没有提供真正的实现，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JVM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调用操作系统本地的图形界面来创建和平台一致的对等体。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8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容器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容器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基础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程序中，容器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java.awt.Container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的子类，在一个容器中可以容纳多个组件，并使它们成为一个整体。容器可以简化图形化界面的设计，以整体结构来布置界面。所有的容器都可以通过方法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add()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向容器中添加组件。由此可见，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中的容器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(Container)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也是一个类，实际上是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的子类，因此容器本身也是一个组件，具有组件的所有性质，但是它的主要功能是容纳其它组件和容器。在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容器中，可以调用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Component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的所有方法。</a:t>
            </a:r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75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188640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容器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容器中组件：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Frame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容器中常用的组件有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、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。其中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是最常见的窗口，是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Window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类的子类，具有如下三个特征。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Frame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对象有标题，允许通过拖拉来改变窗口的位置、大小。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初始化时为不可见，可用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setVisible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(true)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使其显示出来。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默认使用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作为其布局管理器。</a:t>
            </a:r>
          </a:p>
        </p:txBody>
      </p:sp>
    </p:spTree>
    <p:extLst>
      <p:ext uri="{BB962C8B-B14F-4D97-AF65-F5344CB8AC3E}">
        <p14:creationId xmlns:p14="http://schemas.microsoft.com/office/powerpoint/2010/main" val="29576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容器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3.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容器中组件：</a:t>
            </a:r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中的一个典型的容器，它代表不能独立存在、必须放在其他容器中的容器。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展现给我们一个矩形区域，该区域中可以继续盛装其他组件。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容器存在的意义在于为其他组件提供空间，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Panel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容器具有如下三个特点。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可作为容器来盛装其他组件，为放置组件提供空间。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不能单独存在，必须裂餐到其他容器中。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默认使用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作为其布局管理器。</a:t>
            </a:r>
          </a:p>
        </p:txBody>
      </p:sp>
    </p:spTree>
    <p:extLst>
      <p:ext uri="{BB962C8B-B14F-4D97-AF65-F5344CB8AC3E}">
        <p14:creationId xmlns:p14="http://schemas.microsoft.com/office/powerpoint/2010/main" val="241414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容器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4.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使用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容器中组件：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是一个带滚动条的容器，它也不能独立存在，必须被添加到其他容器中。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容器具有如下三个特点。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可作为容器来盛装其他组件，当组件占用空间过大时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会自动产生滚动条。当然也可以通过指定特定的构造器参数来指定默认具有滚动条。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不能单独存在，必须放置到其他容器中。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默认使用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作为其布局管理器。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通常用于盛装其他容器，所以通常不允许改变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ScrollPane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的布局管理器。</a:t>
            </a:r>
          </a:p>
        </p:txBody>
      </p:sp>
    </p:spTree>
    <p:extLst>
      <p:ext uri="{BB962C8B-B14F-4D97-AF65-F5344CB8AC3E}">
        <p14:creationId xmlns:p14="http://schemas.microsoft.com/office/powerpoint/2010/main" val="17660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布局管理器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布局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利器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在默认的情况下，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AWT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的布局管理器是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，这个管理器它将组件是从上到下顺序摆放，它将所有的组件摆放在居中位置。在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中有如下三个构造器。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()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：使用默认对齐方式、默认垂直、水平间距创建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布局管理器。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align)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：使用指定对齐方式、默认垂直、水平间距创建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布局管理器。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(</a:t>
            </a:r>
            <a:r>
              <a:rPr lang="en-US" altLang="zh-CN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align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hgap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int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vgap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)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：使用指定对齐方式、指定垂直、水平间距创建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FlowLayout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布局管理器。</a:t>
            </a:r>
          </a:p>
        </p:txBody>
      </p:sp>
    </p:spTree>
    <p:extLst>
      <p:ext uri="{BB962C8B-B14F-4D97-AF65-F5344CB8AC3E}">
        <p14:creationId xmlns:p14="http://schemas.microsoft.com/office/powerpoint/2010/main" val="263246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404664"/>
            <a:ext cx="10652858" cy="996528"/>
          </a:xfrm>
        </p:spPr>
        <p:txBody>
          <a:bodyPr rtlCol="0"/>
          <a:lstStyle/>
          <a:p>
            <a:r>
              <a:rPr lang="zh-CN" altLang="en-US" dirty="0">
                <a:solidFill>
                  <a:srgbClr val="0070C0"/>
                </a:solidFill>
              </a:rPr>
              <a:t>布局管理器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21804" y="1916832"/>
            <a:ext cx="10873208" cy="4255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2. </a:t>
            </a:r>
            <a:r>
              <a:rPr lang="zh-CN" altLang="en-US" b="1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布局</a:t>
            </a:r>
            <a:r>
              <a:rPr lang="zh-CN" altLang="en-US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利器</a:t>
            </a:r>
            <a:r>
              <a:rPr lang="en-US" altLang="zh-CN" b="1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endParaRPr lang="en-US" altLang="zh-CN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dirty="0">
                <a:latin typeface="华文宋体" panose="02010600040101010101" pitchFamily="2" charset="-122"/>
                <a:ea typeface="华文宋体" panose="02010600040101010101" pitchFamily="2" charset="-122"/>
              </a:rPr>
              <a:t>Java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程序中，通过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布局方式可以将窗口划成上、下、左、右、中五个区域，普通组件可以被放置在这五个区域中的任意一个。当改变使用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的容器大小时，上、下和中区域可以水平调整，而左、右和中间区域可以垂直调整。在使用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时需要注意如下两点。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当向使用</a:t>
            </a:r>
            <a:r>
              <a:rPr lang="en-US" altLang="zh-CN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BorderLayout</a:t>
            </a: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布局管理器的容器中添加组件时，需要指定要添加到哪个区域里。如果没有指定添加到哪个区域里，则默认添加到中间区域里。</a:t>
            </a:r>
          </a:p>
          <a:p>
            <a:pPr marL="0" indent="0">
              <a:buNone/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	如果向同一个区域中添加多个组件时，后放入的组件会覆盖前面的组件。</a:t>
            </a:r>
          </a:p>
        </p:txBody>
      </p:sp>
    </p:spTree>
    <p:extLst>
      <p:ext uri="{BB962C8B-B14F-4D97-AF65-F5344CB8AC3E}">
        <p14:creationId xmlns:p14="http://schemas.microsoft.com/office/powerpoint/2010/main" val="11950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0</TotalTime>
  <Words>900</Words>
  <Application>Microsoft Office PowerPoint</Application>
  <PresentationFormat>自定义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华文宋体</vt:lpstr>
      <vt:lpstr>宋体</vt:lpstr>
      <vt:lpstr>微软雅黑</vt:lpstr>
      <vt:lpstr>Calibri</vt:lpstr>
      <vt:lpstr>Calibri Light</vt:lpstr>
      <vt:lpstr>Wingdings</vt:lpstr>
      <vt:lpstr>回顾</vt:lpstr>
      <vt:lpstr>使 用 AWT 开 发 GUI 程 序</vt:lpstr>
      <vt:lpstr>本章内容</vt:lpstr>
      <vt:lpstr>AWT基础</vt:lpstr>
      <vt:lpstr>容器</vt:lpstr>
      <vt:lpstr>容器</vt:lpstr>
      <vt:lpstr>容器</vt:lpstr>
      <vt:lpstr>容器</vt:lpstr>
      <vt:lpstr>布局管理器</vt:lpstr>
      <vt:lpstr>布局管理器</vt:lpstr>
      <vt:lpstr>布局管理器</vt:lpstr>
      <vt:lpstr>AWT的常用组件</vt:lpstr>
      <vt:lpstr>AWT的常用组件</vt:lpstr>
      <vt:lpstr>AWT的常用组件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2018-05-21T01:02:34Z</dcterms:created>
  <dcterms:modified xsi:type="dcterms:W3CDTF">2019-07-09T04:53:32Z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