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9"/>
  </p:notesMasterIdLst>
  <p:handoutMasterIdLst>
    <p:handoutMasterId r:id="rId20"/>
  </p:handoutMasterIdLst>
  <p:sldIdLst>
    <p:sldId id="264" r:id="rId5"/>
    <p:sldId id="27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6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054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607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862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1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2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00" y="2204864"/>
            <a:ext cx="6480720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使 用 </a:t>
            </a:r>
            <a:r>
              <a:rPr lang="en-US" altLang="zh-CN" sz="4000" dirty="0" smtClean="0"/>
              <a:t>Swing </a:t>
            </a:r>
            <a:r>
              <a:rPr lang="zh-CN" altLang="en-US" sz="4000" dirty="0" smtClean="0"/>
              <a:t>开 发 </a:t>
            </a:r>
            <a:r>
              <a:rPr lang="en-US" altLang="zh-CN" sz="4000" dirty="0" smtClean="0"/>
              <a:t>GUI </a:t>
            </a:r>
            <a:r>
              <a:rPr lang="zh-CN" altLang="en-US" sz="4000" dirty="0" smtClean="0"/>
              <a:t>程 序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4.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IE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JToolBar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创建工具条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在创建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JToolBar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对象之后，可以使用如下所示的内置方法。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JButton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add(Action a)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通过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对象为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JTooIBar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添加对应的工具按钮。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void 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addSeparator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(Dimension size)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向工具栏的末尾添加指定大小的分隔符，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允许不指定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size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参数，则添加一个默认大小的分隔符。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void 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setFloatable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b)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设置该工具条是浮动的，即该工具条是否可以拖动。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void 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setMargin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lnsets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m)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设置工具条边框和工具按钮之间的页边距。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void 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setOrientation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o):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设置工具条的方向。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void 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setRollover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rollover)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设置此工具栏的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rollover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状态。</a:t>
            </a:r>
          </a:p>
        </p:txBody>
      </p:sp>
    </p:spTree>
    <p:extLst>
      <p:ext uri="{BB962C8B-B14F-4D97-AF65-F5344CB8AC3E}">
        <p14:creationId xmlns:p14="http://schemas.microsoft.com/office/powerpoint/2010/main" val="18834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5.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用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JColorChooser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JFileChooser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JcolorChooser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JcolorChooser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可以创建一个颜色选择器对话框，在此类中提供了如下两个静态方法。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showDialog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(Component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component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 title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Color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initiaIColor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：显示一个模式的颜色选择器对话框，该方法返回用户所选颜色。其中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component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指定该对话框的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parent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组件，而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title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指定该对话框的标题，大部分时候都使用该方法来让用户选择颜色。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createDialog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(Component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c,String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title,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modal,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JColorChooser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chooserPane,ActionListener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okListener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ActionListener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canceIListener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：该方法返回一个对话框，该对话框内包含指定的颜色选择器，该方法可以指定该对话框是模式的，还是非模式的（通过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modal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参数指定），还可以指定该窗口内“确定”按钮的事件监听器（通过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okListener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参数指定）和“取消”按钮的事件监听器（通过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canceIListener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参数指定）。</a:t>
            </a:r>
          </a:p>
        </p:txBody>
      </p:sp>
    </p:spTree>
    <p:extLst>
      <p:ext uri="{BB962C8B-B14F-4D97-AF65-F5344CB8AC3E}">
        <p14:creationId xmlns:p14="http://schemas.microsoft.com/office/powerpoint/2010/main" val="18570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JFileChooser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为了调用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JFileChooser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来打开一个文件对话框，必须先创建该对话框的实例，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JFileChooser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提供了多个构造器来创建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JFileChooser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对象，在构造器中包含如下两个参数。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currentDirectory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：指定所创建文件对话框的当前路径，该参数既可以是一个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类型的路径，也可以是一个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对象所代表的路径。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FileSystemView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：用于指定基于该文件系统外观来创建文件对话框，如果没有指定该参数，默认以当前文件系统外观创建文件对话框。</a:t>
            </a:r>
          </a:p>
        </p:txBody>
      </p:sp>
    </p:spTree>
    <p:extLst>
      <p:ext uri="{BB962C8B-B14F-4D97-AF65-F5344CB8AC3E}">
        <p14:creationId xmlns:p14="http://schemas.microsoft.com/office/powerpoint/2010/main" val="22254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使用进度条组件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89757" y="1844824"/>
            <a:ext cx="11999068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创建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一个进度条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JProgressBar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可以非常方便地创建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Eclipse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样式的进度条指示器，使用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JProgressBar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创建进度条的基本步骤如下所示。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）创建一个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JProgressBar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对象，创建该对象时候可以指定三个参数，进度条的排列方向、进度条的最大值和最小值。也可以在创建该对象时不传入任何参数，而是在编码时修改这三个属性。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）调用该对象的常用方法设置进度条的普通属性，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JProgressBar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除了提供了对排列方向、最大值、最小值的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setter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getter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方法之外，还提供了如下三个方法。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setBorderPainted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b)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：设置该进度条是否使用边框。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setlndeterminate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newValue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：设置该进度条是否是进度不确定的进度条，如果指定一个进度条的进度不确定，将看到一个滑块在进度条中左右移动。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setStringPainted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newValue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：设置是否在进度条中显示完成百分比。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）当程序中工作进度改变时调用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JProgressBar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setValue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方法来改变其进度即可。当进度条的完成进度发生改变时，还可以调用进度条对象的如下两个方法。</a:t>
            </a:r>
          </a:p>
        </p:txBody>
      </p:sp>
    </p:spTree>
    <p:extLst>
      <p:ext uri="{BB962C8B-B14F-4D97-AF65-F5344CB8AC3E}">
        <p14:creationId xmlns:p14="http://schemas.microsoft.com/office/powerpoint/2010/main" val="26100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IE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ProgressMonitor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创建进度条对话框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程序中，使用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ProgressMonitor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的方法和使用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JProgressessBar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的方法非常相似，区别只是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ProgressMonitor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可以直接创建一个进度对话框。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ProgressMonitor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为我们提供了如下所示的构造器。</a:t>
            </a:r>
          </a:p>
          <a:p>
            <a:pPr marL="0" indent="0">
              <a:buNone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ProgressMonitor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(Component 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parentComponent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Object message, String note, 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min, 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max)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参数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parentComponent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用于设置该进度对话框的父组件，参数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message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设置该进度对话框的描述信息，参数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note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设置该进度对话框的提示文本，参数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min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max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设置该对话框所包含进度条的最小值和最大值。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1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941168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Swing</a:t>
            </a:r>
            <a:r>
              <a:rPr lang="zh-CN" altLang="en-US" dirty="0"/>
              <a:t>基础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Swing</a:t>
            </a:r>
            <a:r>
              <a:rPr lang="zh-CN" altLang="en-US" dirty="0"/>
              <a:t>的组件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使用进度条组件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基础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平台的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，它充当处理用户和计算机之间全部交互的软件。它实际上充当用户和计算机内部之间的中间人。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是由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100%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实现的，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组件是用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实现的轻量级（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light-weight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）组件，没有本地代码，不依赖操作系统的支持，这是它与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组件的最大区别。由于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组件通过与具体平台相关的对等类（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Peer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）实现，因此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比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组件具有更强的实用性。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在不同的平台上表现一致，并且有能力提供本地窗口系统不支持的其他特性。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Swing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组件的层次结构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Java.awt.Component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-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Java.awt.Container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-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Java.awt.Window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-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java.awt.Frame-Javax.swing.JFrame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-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javax.Dialog-Javax.swing.JDialog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-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Javax.swing.JWindow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-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java.awt.Applet-Javax.swing.JApplet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-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Javax.swing.Box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-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Javax.swing.Jcomponet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3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在现实应用中，如果将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组件按照功能来划分，又可分为如下几类。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顶层容器：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JApplet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JDialog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JWindow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（几乎不会使用）。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中间容器：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JScroIIPane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JSplitPane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JTooIBar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特殊容器：在用户界面上具有特殊作用的中间容器，如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JlnternaIFrame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JRootPane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JLayeredPane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JDestopPane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基本组件：实现人机交互的组件，如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JButton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JComboBox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JMenu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JSlider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不可编辑信息的显示组件：向用户显示不可编辑信息的组件，如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JLabel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JProgressBar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JTooITip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可编辑信息的显示组件：向用户显示能被编辑的格式化信息的组件，如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JTextArea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JTextField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特殊对话框组件：可以直接产生特殊对话框的组件，如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JColorChoosor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JFileChooser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6839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Swing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实现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中，除了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Canvas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之外为所有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组件提供了相应的实现。和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组件相比，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组件有如下四个额外的功能。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可以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组件设置提示信息，使用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setTooITipText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方法，为组件设置对用户有帮助的提示信息。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很多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组件如按钮、标签、菜单项等，除了使用文字外，还可以使用图标修饰自己。为了允许在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组件中使用图标，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lcon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接口提供了一个实现类：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Imagelcon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，该实现类代表一个图像图标。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支持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插拔式的外观风格，每个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JComponent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对象都有一个相应的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ComponentUI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对象，为它完成所有的绘画、事件处理、决定尺寸大小等工作。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ComponentUI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对象依赖当前使用的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PLAF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UIManager.setLookAndFeel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方法可以改变图形界面的外观风格。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支持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设置边框：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组件可以设置一个或多个边框。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中提供了各式各样的边框供用户选用，也能建立组合边框或自己设计边框。一种空白边框可以用于增大组件，同时协助布局管理器对容器中的组件进行合理的布局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6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3. </a:t>
            </a:r>
            <a:r>
              <a:rPr lang="en-US" altLang="zh-CN" b="1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JscrollPane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和边框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接下来将详细介绍三个控件，分别是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和边框。</a:t>
            </a:r>
          </a:p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起了一个容器的作用，允许我们把其他组件添加到它里面，把它们组织起来，并把它们呈现给用户。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实际上不仅仅让您把组件放入其中并呈现给用户。比起它表面上的简单性，它实际上是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包中最复杂的组件。为了最大程度地简化组件，在独立于操作系统的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组件与实际运行这些组件的操作系统之间，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起了一个桥梁的作用。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在本机操作系统中是以窗口的形式注册的，这么做后就可以得到许多熟悉的操作系统窗口的特性，例如最小化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最大化、改变大小和移动特性。但是对于本教程的目标来说，把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当作放置组件的调色板就足够了。</a:t>
            </a:r>
          </a:p>
        </p:txBody>
      </p:sp>
    </p:spTree>
    <p:extLst>
      <p:ext uri="{BB962C8B-B14F-4D97-AF65-F5344CB8AC3E}">
        <p14:creationId xmlns:p14="http://schemas.microsoft.com/office/powerpoint/2010/main" val="26046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JScrollPane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组件是一个特殊的组件，它不同于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等普通容器，它甚至不能指定自己的布局管理器，它主要用于为其他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组件提供滚动条支持，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JScrolIPane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通常由普通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组件，可选的垂直、水平滚动条以及可选的行、列标题组成。也就是说，如果我们希望让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JTextArea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等组件能有滚动条支持，只要将该组件放入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中即可，再将该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容器添加到窗口中。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对于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组件尤其重要，通常需要把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放在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JScroIIPane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容器中才可以显示出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组件的标题栏。关于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JScrolIPane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的详细说明，读者可以参考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文档。</a:t>
            </a:r>
          </a:p>
        </p:txBody>
      </p:sp>
    </p:spTree>
    <p:extLst>
      <p:ext uri="{BB962C8B-B14F-4D97-AF65-F5344CB8AC3E}">
        <p14:creationId xmlns:p14="http://schemas.microsoft.com/office/powerpoint/2010/main" val="142562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73" y="404664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Swing</a:t>
            </a:r>
            <a:r>
              <a:rPr lang="zh-CN" altLang="en-US" dirty="0">
                <a:solidFill>
                  <a:srgbClr val="0070C0"/>
                </a:solidFill>
              </a:rPr>
              <a:t>的组件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8840"/>
            <a:ext cx="10873208" cy="418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）边框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开发应用中，可以调用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JComponent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提供的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setBorder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Borderb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方法为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组件设置边框。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提供的一个接口，用于表示组件的边框。在接口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中有很多实现类，例如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LineBorder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MatteBorder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BevelBorder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等。这些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实现类都提供了相应的构造器用于创建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对象，一旦获取了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对象之后，就可以调用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JComponent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setBorder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Borderb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方法为指定组件设置边框。</a:t>
            </a:r>
          </a:p>
        </p:txBody>
      </p:sp>
    </p:spTree>
    <p:extLst>
      <p:ext uri="{BB962C8B-B14F-4D97-AF65-F5344CB8AC3E}">
        <p14:creationId xmlns:p14="http://schemas.microsoft.com/office/powerpoint/2010/main" val="3012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1239</Words>
  <Application>Microsoft Office PowerPoint</Application>
  <PresentationFormat>自定义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使 用 Swing 开 发 GUI 程 序</vt:lpstr>
      <vt:lpstr>本章内容</vt:lpstr>
      <vt:lpstr>Swing基础</vt:lpstr>
      <vt:lpstr>Swing的组件</vt:lpstr>
      <vt:lpstr>Swing的组件</vt:lpstr>
      <vt:lpstr>Swing的组件</vt:lpstr>
      <vt:lpstr>Swing的组件</vt:lpstr>
      <vt:lpstr>Swing的组件</vt:lpstr>
      <vt:lpstr>Swing的组件</vt:lpstr>
      <vt:lpstr>Swing的组件</vt:lpstr>
      <vt:lpstr>Swing的组件</vt:lpstr>
      <vt:lpstr>Swing的组件</vt:lpstr>
      <vt:lpstr>使用进度条组件</vt:lpstr>
      <vt:lpstr>Swing的组件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2019-07-09T05:06:18Z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