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2"/>
  </p:notesMasterIdLst>
  <p:handoutMasterIdLst>
    <p:handoutMasterId r:id="rId13"/>
  </p:handoutMasterIdLst>
  <p:sldIdLst>
    <p:sldId id="264" r:id="rId5"/>
    <p:sldId id="276" r:id="rId6"/>
    <p:sldId id="289" r:id="rId7"/>
    <p:sldId id="290" r:id="rId8"/>
    <p:sldId id="291" r:id="rId9"/>
    <p:sldId id="292" r:id="rId10"/>
    <p:sldId id="293" r:id="rId11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93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15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123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6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543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414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23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3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38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25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76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74332" y="1988840"/>
            <a:ext cx="5760640" cy="1728466"/>
          </a:xfrm>
        </p:spPr>
        <p:txBody>
          <a:bodyPr rtlCol="0">
            <a:normAutofit/>
          </a:bodyPr>
          <a:lstStyle/>
          <a:p>
            <a:r>
              <a:rPr lang="zh-CN" altLang="en-US" sz="4000" dirty="0" smtClean="0"/>
              <a:t>使 用 </a:t>
            </a:r>
            <a:r>
              <a:rPr lang="en-US" altLang="zh-CN" sz="4000" dirty="0" smtClean="0"/>
              <a:t>IDE </a:t>
            </a:r>
            <a:r>
              <a:rPr lang="zh-CN" altLang="en-US" sz="4000" dirty="0" smtClean="0"/>
              <a:t>开 发 工 具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IDE</a:t>
            </a:r>
            <a:r>
              <a:rPr lang="zh-CN" altLang="en-US" dirty="0"/>
              <a:t>工具</a:t>
            </a:r>
            <a:r>
              <a:rPr lang="en-US" altLang="zh-CN" dirty="0"/>
              <a:t>——Eclipse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825" y="1280099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获得</a:t>
            </a:r>
            <a:r>
              <a:rPr lang="zh-CN" altLang="en-US" sz="2800" dirty="0"/>
              <a:t>并安装</a:t>
            </a:r>
            <a:r>
              <a:rPr lang="en-US" altLang="zh-CN" sz="2800" dirty="0"/>
              <a:t>Eclipse</a:t>
            </a: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2348880"/>
            <a:ext cx="5295131" cy="382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9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IDE</a:t>
            </a:r>
            <a:r>
              <a:rPr lang="zh-CN" altLang="en-US" dirty="0"/>
              <a:t>工具</a:t>
            </a:r>
            <a:r>
              <a:rPr lang="en-US" altLang="zh-CN" dirty="0"/>
              <a:t>——Eclipse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新建</a:t>
            </a:r>
            <a:r>
              <a:rPr lang="zh-CN" altLang="en-US" sz="2800" dirty="0"/>
              <a:t>一个</a:t>
            </a:r>
            <a:r>
              <a:rPr lang="en-US" altLang="zh-CN" sz="2800" dirty="0"/>
              <a:t>Eclipse</a:t>
            </a:r>
            <a:r>
              <a:rPr lang="zh-CN" altLang="en-US" sz="2800" dirty="0"/>
              <a:t>项目</a:t>
            </a:r>
            <a:endParaRPr lang="en-US" altLang="zh-CN" sz="2800" dirty="0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3" y="1960681"/>
            <a:ext cx="3528393" cy="48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1960680"/>
            <a:ext cx="4110511" cy="491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1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IDE</a:t>
            </a:r>
            <a:r>
              <a:rPr lang="zh-CN" altLang="en-US" dirty="0"/>
              <a:t>工具</a:t>
            </a:r>
            <a:r>
              <a:rPr lang="en-US" altLang="zh-CN" dirty="0"/>
              <a:t>——Eclipse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编译</a:t>
            </a:r>
            <a:r>
              <a:rPr lang="zh-CN" altLang="en-US" sz="2800" dirty="0"/>
              <a:t>并运行</a:t>
            </a:r>
            <a:r>
              <a:rPr lang="en-US" altLang="zh-CN" sz="2800" dirty="0"/>
              <a:t>Eclipse</a:t>
            </a:r>
            <a:r>
              <a:rPr lang="zh-CN" altLang="en-US" sz="2800" dirty="0"/>
              <a:t>项目</a:t>
            </a:r>
            <a:endParaRPr lang="en-US" altLang="zh-CN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140968"/>
            <a:ext cx="8929014" cy="170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5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IDE</a:t>
            </a:r>
            <a:r>
              <a:rPr lang="zh-CN" altLang="en-US" dirty="0"/>
              <a:t>工具</a:t>
            </a:r>
            <a:r>
              <a:rPr lang="en-US" altLang="zh-CN" dirty="0"/>
              <a:t>——Eclipse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使用</a:t>
            </a:r>
            <a:r>
              <a:rPr lang="en-US" altLang="zh-CN" sz="2800" dirty="0"/>
              <a:t>Eclipse</a:t>
            </a:r>
            <a:r>
              <a:rPr lang="zh-CN" altLang="en-US" sz="2800" dirty="0"/>
              <a:t>打开一个</a:t>
            </a:r>
            <a:r>
              <a:rPr lang="en-US" altLang="zh-CN" sz="2800" dirty="0"/>
              <a:t>Java</a:t>
            </a:r>
            <a:r>
              <a:rPr lang="zh-CN" altLang="en-US" sz="2800" dirty="0"/>
              <a:t>工程</a:t>
            </a:r>
            <a:r>
              <a:rPr lang="en-US" altLang="zh-CN" sz="2800" dirty="0"/>
              <a:t>——</a:t>
            </a:r>
            <a:r>
              <a:rPr lang="zh-CN" altLang="en-US" sz="2800" dirty="0"/>
              <a:t>打开光盘中的项目</a:t>
            </a:r>
            <a:endParaRPr lang="en-US" altLang="zh-CN" sz="2800" dirty="0"/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2140278"/>
            <a:ext cx="5760640" cy="419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412776"/>
            <a:ext cx="10871044" cy="525658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36" y="1484784"/>
            <a:ext cx="6696744" cy="437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86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64</Words>
  <Application>Microsoft Office PowerPoint</Application>
  <PresentationFormat>自定义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华文宋体</vt:lpstr>
      <vt:lpstr>宋体</vt:lpstr>
      <vt:lpstr>微软雅黑</vt:lpstr>
      <vt:lpstr>Calibri</vt:lpstr>
      <vt:lpstr>Calibri Light</vt:lpstr>
      <vt:lpstr>Wingdings</vt:lpstr>
      <vt:lpstr>回顾</vt:lpstr>
      <vt:lpstr>使 用 IDE 开 发 工 具</vt:lpstr>
      <vt:lpstr>本章内容</vt:lpstr>
      <vt:lpstr>使用IDE工具——Eclipse</vt:lpstr>
      <vt:lpstr>使用IDE工具——Eclipse</vt:lpstr>
      <vt:lpstr>使用IDE工具——Eclipse</vt:lpstr>
      <vt:lpstr>使用IDE工具——Eclipse</vt:lpstr>
      <vt:lpstr>使用Intellij IDEA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