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6"/>
  </p:notesMasterIdLst>
  <p:handoutMasterIdLst>
    <p:handoutMasterId r:id="rId17"/>
  </p:handoutMasterIdLst>
  <p:sldIdLst>
    <p:sldId id="264" r:id="rId5"/>
    <p:sldId id="276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howGuides="1">
      <p:cViewPr varScale="1">
        <p:scale>
          <a:sx n="78" d="100"/>
          <a:sy n="78" d="100"/>
        </p:scale>
        <p:origin x="20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2019/7/9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24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70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17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3D5-B3F4-4256-B6ED-4B874E5DE258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0219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91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028-75A5-419A-B395-C2EDFBD5864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83231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4F77-3742-4919-9EAD-96757A014E94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5460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B163-526A-4855-8844-4C6501B9697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6947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28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71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52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5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34172" y="2276872"/>
            <a:ext cx="5328592" cy="1703155"/>
          </a:xfrm>
        </p:spPr>
        <p:txBody>
          <a:bodyPr rtlCol="0">
            <a:normAutofit/>
          </a:bodyPr>
          <a:lstStyle/>
          <a:p>
            <a:r>
              <a:rPr lang="zh-CN" altLang="en-US" sz="4000" dirty="0" smtClean="0"/>
              <a:t>开 发 网 </a:t>
            </a:r>
            <a:r>
              <a:rPr lang="zh-CN" altLang="en-US" sz="4000" dirty="0" smtClean="0"/>
              <a:t>络 </a:t>
            </a:r>
            <a:r>
              <a:rPr lang="zh-CN" altLang="en-US" sz="4000" dirty="0" smtClean="0"/>
              <a:t>程 序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>UDP</a:t>
            </a:r>
            <a:r>
              <a:rPr lang="zh-CN" altLang="en-US" dirty="0">
                <a:solidFill>
                  <a:srgbClr val="0070C0"/>
                </a:solidFill>
              </a:rPr>
              <a:t>编程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612674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DatagramSocket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：创建一个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DatagramSocket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实例，并将该对象绑定到本机默认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IP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地址、本机所有可用端口中随机选择的某个端口。</a:t>
            </a:r>
          </a:p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DatagramSocket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(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prot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：创建一个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DatagramSocket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实例，并将该对象绑定到本机默认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IP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地址、指定端口。</a:t>
            </a:r>
          </a:p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DatagramSocket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(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port,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InetAddress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laddr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：创建一个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DatagramSocket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实例，并将该对象绑定到指定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IP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地址、指定端口。</a:t>
            </a:r>
          </a:p>
          <a:p>
            <a:pPr marL="0" indent="0">
              <a:buNone/>
            </a:pP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9807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en-US" altLang="zh-CN" sz="2800" dirty="0" err="1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DatagramSocket</a:t>
            </a:r>
            <a:endParaRPr lang="zh-CN" altLang="en-US" sz="2800" dirty="0">
              <a:solidFill>
                <a:srgbClr val="00B0F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3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>UDP</a:t>
            </a:r>
            <a:r>
              <a:rPr lang="zh-CN" altLang="en-US" dirty="0">
                <a:solidFill>
                  <a:srgbClr val="0070C0"/>
                </a:solidFill>
              </a:rPr>
              <a:t>编程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61267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MulticastSocket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：使用本机默认地址、随机端口来创建一个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MulticastSocket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MulticastSocket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(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portNumber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：使用本机默认地址、指定端口来创建一个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MulticastSocket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MulticastSocket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(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SocketAddress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bindaddr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：使用本机指定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IP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地址、指定端口来创建一个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MulticastSocket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对象。</a:t>
            </a:r>
          </a:p>
          <a:p>
            <a:pPr marL="0" indent="0">
              <a:buNone/>
            </a:pP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47913" y="9807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en-US" altLang="zh-CN" sz="2800" dirty="0" err="1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MulticastSocket</a:t>
            </a:r>
            <a:endParaRPr lang="zh-CN" altLang="en-US" sz="2800" dirty="0">
              <a:solidFill>
                <a:srgbClr val="00B0F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65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17309" y="2132856"/>
            <a:ext cx="10157354" cy="4725144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Java</a:t>
            </a:r>
            <a:r>
              <a:rPr lang="zh-CN" altLang="en-US" sz="2800" dirty="0"/>
              <a:t>中的网络包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TCP</a:t>
            </a:r>
            <a:r>
              <a:rPr lang="zh-CN" altLang="en-US" sz="2800" dirty="0"/>
              <a:t>编程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UDP</a:t>
            </a:r>
            <a:r>
              <a:rPr lang="zh-CN" altLang="en-US" sz="2800" dirty="0"/>
              <a:t>编程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>Java</a:t>
            </a:r>
            <a:r>
              <a:rPr lang="zh-CN" altLang="en-US" dirty="0">
                <a:solidFill>
                  <a:srgbClr val="0070C0"/>
                </a:solidFill>
              </a:rPr>
              <a:t>中的网络包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684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中使用类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InetAddress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来表示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IP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地址，在类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InetAddress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下还有如下两个子类。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Inet4Address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：代表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Internet Protocol version 4 (IPv4)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地址。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Inet6Address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Internet Protocol version 6 (IPv6)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地址。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在类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InetAddress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中没有提供构造器，而是提供了如下两个静态方法来获取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InetAddress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实例。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static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InetAddress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getByName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(String host)throws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UnknownHostException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：根据主机获取对应的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InetAddress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对象。参数“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host”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表示主机地址，如果不存在则抛出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UnknownHostException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异常。</a:t>
            </a:r>
          </a:p>
          <a:p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public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static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InetAddress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getByAddress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(byte[]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addr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)throws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UnknownHostException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：根据原始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IP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地址来获取对应的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InetAddress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对象。参数“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addr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表示原始的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IP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地址，如果不存在则抛出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UnknownHostException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异常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825" y="908720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err="1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InetAddress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404628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>Java</a:t>
            </a:r>
            <a:r>
              <a:rPr lang="zh-CN" altLang="en-US" dirty="0">
                <a:solidFill>
                  <a:srgbClr val="0070C0"/>
                </a:solidFill>
              </a:rPr>
              <a:t>中的网络包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612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InetAddress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中可以通过如下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个方法来获取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InetAddress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实例对应的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IP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地址和主机名。</a:t>
            </a:r>
          </a:p>
          <a:p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public String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getCanonicalHostName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：获取此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IP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地址的全限定域名。</a:t>
            </a:r>
          </a:p>
          <a:p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public  String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getHostAddress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：返回该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InetAddress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实例对应的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IP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地址字符串（以字符串形式）。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String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getHostName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：获取此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IP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地址的主机名。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9807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err="1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InetAddress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66277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>Java</a:t>
            </a:r>
            <a:r>
              <a:rPr lang="zh-CN" altLang="en-US" dirty="0">
                <a:solidFill>
                  <a:srgbClr val="0070C0"/>
                </a:solidFill>
              </a:rPr>
              <a:t>中的网络包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612674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URLDecoder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类：包含一个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decode (String s, String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enc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静态方法，它可以将看上去是乱码的特殊字符串转换成普通字符串。</a:t>
            </a:r>
          </a:p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URLEncoder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类：包含一个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encode (String s, String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enc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静态方法，它可以将普通字符串转换成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application/x-www-form-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urlencoded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MIME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字符串。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825" y="9807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err="1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URLDecoder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类和</a:t>
            </a:r>
            <a:r>
              <a:rPr lang="en-US" altLang="zh-CN" sz="2800" dirty="0" err="1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URLEncoder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类详解</a:t>
            </a:r>
          </a:p>
        </p:txBody>
      </p:sp>
    </p:spTree>
    <p:extLst>
      <p:ext uri="{BB962C8B-B14F-4D97-AF65-F5344CB8AC3E}">
        <p14:creationId xmlns:p14="http://schemas.microsoft.com/office/powerpoint/2010/main" val="25687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>Java</a:t>
            </a:r>
            <a:r>
              <a:rPr lang="zh-CN" altLang="en-US" dirty="0">
                <a:solidFill>
                  <a:srgbClr val="0070C0"/>
                </a:solidFill>
              </a:rPr>
              <a:t>中的网络包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61267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String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getFile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：获取此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URL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的资源名。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String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getHost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：获取此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URL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的主机名。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String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getPath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：获取此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URL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的路径部分。</a:t>
            </a:r>
          </a:p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getPort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：获取此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URL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的端口号。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String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getProtocol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：获取此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URL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的协议名称。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String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getQuery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：获取此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URL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的查询字符串部分。</a:t>
            </a:r>
          </a:p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URLConnection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openConnection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：返回一个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URLConnection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对象，它表示到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URL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所引用的远程对象的连接。</a:t>
            </a:r>
          </a:p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InputStream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openStream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：打开与此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URL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的连接，并返回一个用于读取该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URL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资源的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InputStream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9807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URL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类和</a:t>
            </a:r>
            <a:r>
              <a:rPr lang="en-US" altLang="zh-CN" sz="2800" dirty="0" err="1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URLConnection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44171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>TCP</a:t>
            </a:r>
            <a:r>
              <a:rPr lang="zh-CN" altLang="en-US" dirty="0">
                <a:solidFill>
                  <a:srgbClr val="0070C0"/>
                </a:solidFill>
              </a:rPr>
              <a:t>编程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61267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Socket accept()throws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IOException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：如果接收到一个客户端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Socket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的连接请求，该方法将返回一个与客户端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Socket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对应的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Socket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，否则该方法将一直处于等待状态，线程也被阻塞。</a:t>
            </a:r>
          </a:p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为了创建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ServerSocket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ServerSocket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类为我们提供了如下构造器。</a:t>
            </a:r>
          </a:p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ServerSocket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：创建一个未绑定的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ServerSocket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对象。</a:t>
            </a:r>
          </a:p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ServerSocket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(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port)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：用指定的端口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port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来创建一个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ServerSocket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。该端口应该有一个有效的端口整数值：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～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65535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ServerSocket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(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port,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backlog)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：增加一个用来改变连接队列长度的参数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backlog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ServerSocket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(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port,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backlog,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InetAddress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localAddr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：在机器存在多个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IP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地址的情况下，允许通过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localAddr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这个参数来指定将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ServerSocket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绑定到指定的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IP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地址。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9807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en-US" altLang="zh-CN" sz="2800" dirty="0" err="1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ServletSocket</a:t>
            </a:r>
            <a:endParaRPr lang="zh-CN" altLang="en-US" sz="2800" dirty="0">
              <a:solidFill>
                <a:srgbClr val="00B0F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573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>TCP</a:t>
            </a:r>
            <a:r>
              <a:rPr lang="zh-CN" altLang="en-US" dirty="0">
                <a:solidFill>
                  <a:srgbClr val="0070C0"/>
                </a:solidFill>
              </a:rPr>
              <a:t>编程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612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Socket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中可以使用如下两个构造器。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Socket (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InetAddress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/String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remoteAddress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,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port)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：创建连接到指定远程主机、远程端口的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Socket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，该构造器没有指定本地地址、本地端口，默认使用本地主机的默认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IP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地址，默认使用系统动态指定的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IP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地址。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Socket (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InetAddress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/String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remoteAddress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,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port,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InetAddress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localAddr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,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localPort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：创建连接到指定远程主机、远程端口的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Socket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，并指定本地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IP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地址和本地端口号，适用于本地主机有多个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IP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地址的情形。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Socket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中提供如下两个方法来获取输入流和输出流。</a:t>
            </a:r>
          </a:p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InputStream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getInputStream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：返回该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Socket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对象对应的输入流，让程序通过该输入流从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Socket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中取出数据。</a:t>
            </a:r>
          </a:p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OutputStream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getOutputStream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：返回该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Socket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对象对应的输出流，让程序通过该输出流向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Socket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中输出数据。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9807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en-US" altLang="zh-CN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Socket</a:t>
            </a:r>
            <a:endParaRPr lang="zh-CN" altLang="en-US" sz="2800" dirty="0">
              <a:solidFill>
                <a:srgbClr val="00B0F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>TCP</a:t>
            </a:r>
            <a:r>
              <a:rPr lang="zh-CN" altLang="en-US" dirty="0">
                <a:solidFill>
                  <a:srgbClr val="0070C0"/>
                </a:solidFill>
              </a:rPr>
              <a:t>编程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612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Server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Client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只是进行了简单的通信操作，当服务器接收到客户端连接之后，服务器向客户端输出一个字符串，而客户端也只是读取服务器的字符串后就退出了。在实际应用中，客户端可能需要和服务器端保持长时间通信，即服务器需要不断地读取客户端数据，并向客户端写入数据，客户端也需要不断地读取服务器数据，并向服务器写入数据。</a:t>
            </a:r>
          </a:p>
          <a:p>
            <a:pPr marL="0" indent="0">
              <a:buNone/>
            </a:pP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4893" y="908720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TCP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中的多线程</a:t>
            </a:r>
          </a:p>
        </p:txBody>
      </p:sp>
    </p:spTree>
    <p:extLst>
      <p:ext uri="{BB962C8B-B14F-4D97-AF65-F5344CB8AC3E}">
        <p14:creationId xmlns:p14="http://schemas.microsoft.com/office/powerpoint/2010/main" val="16021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terms/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0</TotalTime>
  <Words>984</Words>
  <Application>Microsoft Office PowerPoint</Application>
  <PresentationFormat>自定义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华文宋体</vt:lpstr>
      <vt:lpstr>宋体</vt:lpstr>
      <vt:lpstr>微软雅黑</vt:lpstr>
      <vt:lpstr>Calibri</vt:lpstr>
      <vt:lpstr>Calibri Light</vt:lpstr>
      <vt:lpstr>Wingdings</vt:lpstr>
      <vt:lpstr>回顾</vt:lpstr>
      <vt:lpstr>开 发 网 络 程 序</vt:lpstr>
      <vt:lpstr>本章内容</vt:lpstr>
      <vt:lpstr>   Java中的网络包</vt:lpstr>
      <vt:lpstr>   Java中的网络包</vt:lpstr>
      <vt:lpstr>   Java中的网络包</vt:lpstr>
      <vt:lpstr>   Java中的网络包</vt:lpstr>
      <vt:lpstr>   TCP编程</vt:lpstr>
      <vt:lpstr>   TCP编程</vt:lpstr>
      <vt:lpstr>   TCP编程</vt:lpstr>
      <vt:lpstr>   UDP编程</vt:lpstr>
      <vt:lpstr>   UDP编程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2018-05-21T01:02:34Z</dcterms:created>
  <dcterms:modified xsi:type="dcterms:W3CDTF">2019-07-09T05:33:27Z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