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18"/>
  </p:notesMasterIdLst>
  <p:handoutMasterIdLst>
    <p:handoutMasterId r:id="rId19"/>
  </p:handoutMasterIdLst>
  <p:sldIdLst>
    <p:sldId id="264" r:id="rId5"/>
    <p:sldId id="276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howGuides="1">
      <p:cViewPr varScale="1">
        <p:scale>
          <a:sx n="78" d="100"/>
          <a:sy n="78" d="100"/>
        </p:scale>
        <p:origin x="204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2019/7/9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9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81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24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B3D5-B3F4-4256-B6ED-4B874E5DE258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8003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27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E028-75A5-419A-B395-C2EDFBD58642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5850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4F77-3742-4919-9EAD-96757A014E94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3440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B163-526A-4855-8844-4C6501B9697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075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04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33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16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18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90356" y="2204864"/>
            <a:ext cx="5328592" cy="1703155"/>
          </a:xfrm>
        </p:spPr>
        <p:txBody>
          <a:bodyPr rtlCol="0">
            <a:normAutofit/>
          </a:bodyPr>
          <a:lstStyle/>
          <a:p>
            <a:r>
              <a:rPr lang="zh-CN" altLang="en-US" sz="4000" dirty="0" smtClean="0"/>
              <a:t>开 发 数 </a:t>
            </a:r>
            <a:r>
              <a:rPr lang="zh-CN" altLang="en-US" sz="4000" dirty="0" smtClean="0"/>
              <a:t>据 库 </a:t>
            </a:r>
            <a:r>
              <a:rPr lang="zh-CN" altLang="en-US" sz="4000" dirty="0" smtClean="0"/>
              <a:t>程 序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zh-CN" altLang="en-US" dirty="0">
                <a:solidFill>
                  <a:srgbClr val="0070C0"/>
                </a:solidFill>
              </a:rPr>
              <a:t>连接</a:t>
            </a:r>
            <a:r>
              <a:rPr lang="en-US" altLang="zh-CN" dirty="0">
                <a:solidFill>
                  <a:srgbClr val="0070C0"/>
                </a:solidFill>
              </a:rPr>
              <a:t>Access</a:t>
            </a:r>
            <a:r>
              <a:rPr lang="zh-CN" altLang="en-US" dirty="0">
                <a:solidFill>
                  <a:srgbClr val="0070C0"/>
                </a:solidFill>
              </a:rPr>
              <a:t>数据库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JDK 1.6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以前的版本中，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JDK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都内置了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Access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数据库的连接驱动。但是在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JDK1.8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中不再包含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Access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桥接驱动，开发者需要单独下载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Access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驱动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包（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Access_JDBC30.jar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），而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JDK1.1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到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JDK1.6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，包括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JDK1.9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都是自带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Access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驱动，不需要单独下载。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28989" y="980728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连接本地</a:t>
            </a:r>
            <a:r>
              <a:rPr lang="en-US" altLang="zh-CN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Access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371876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zh-CN" altLang="en-US" dirty="0">
                <a:solidFill>
                  <a:srgbClr val="0070C0"/>
                </a:solidFill>
              </a:rPr>
              <a:t>连接</a:t>
            </a:r>
            <a:r>
              <a:rPr lang="en-US" altLang="zh-CN" dirty="0">
                <a:solidFill>
                  <a:srgbClr val="0070C0"/>
                </a:solidFill>
              </a:rPr>
              <a:t>SQL Server</a:t>
            </a:r>
            <a:r>
              <a:rPr lang="zh-CN" altLang="en-US" dirty="0">
                <a:solidFill>
                  <a:srgbClr val="0070C0"/>
                </a:solidFill>
              </a:rPr>
              <a:t>数据库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要想使用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语言连接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SQL Server 2016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数据库，需要下载并配置对应的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JDBC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驱动程序。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036132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下载并安装</a:t>
            </a:r>
            <a:r>
              <a:rPr lang="en-US" altLang="zh-CN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SQL Sever 2016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驱动</a:t>
            </a:r>
          </a:p>
        </p:txBody>
      </p:sp>
      <p:pic>
        <p:nvPicPr>
          <p:cNvPr id="1026" name="Picture 2" descr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036" y="2749411"/>
            <a:ext cx="6061311" cy="3554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38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zh-CN" altLang="en-US" dirty="0">
                <a:solidFill>
                  <a:srgbClr val="0070C0"/>
                </a:solidFill>
              </a:rPr>
              <a:t>连接</a:t>
            </a:r>
            <a:r>
              <a:rPr lang="en-US" altLang="zh-CN" dirty="0">
                <a:solidFill>
                  <a:srgbClr val="0070C0"/>
                </a:solidFill>
              </a:rPr>
              <a:t>MySQL</a:t>
            </a:r>
            <a:r>
              <a:rPr lang="zh-CN" altLang="en-US" dirty="0">
                <a:solidFill>
                  <a:srgbClr val="0070C0"/>
                </a:solidFill>
              </a:rPr>
              <a:t>数据库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MySQL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JDBC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驱动是很好下载的，用户可以通过搜索引擎搜索关键字“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MySQL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jdbc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”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来获得，笔者建议读者登录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MySQL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官方网站（通常是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https://dev.mysql.com/downloads/connector/j/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）下载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JDBC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驱动，官方下载页面效果如图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22-14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所示。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28989" y="934770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 smtClean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下载并配置</a:t>
            </a:r>
            <a:r>
              <a:rPr lang="en-US" altLang="zh-CN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MySQL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驱动</a:t>
            </a:r>
          </a:p>
        </p:txBody>
      </p:sp>
      <p:pic>
        <p:nvPicPr>
          <p:cNvPr id="2050" name="Picture 2" descr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124" y="3284984"/>
            <a:ext cx="5472282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50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zh-CN" altLang="en-US" dirty="0">
                <a:solidFill>
                  <a:srgbClr val="0070C0"/>
                </a:solidFill>
              </a:rPr>
              <a:t>连接</a:t>
            </a:r>
            <a:r>
              <a:rPr lang="en-US" altLang="zh-CN" dirty="0">
                <a:solidFill>
                  <a:srgbClr val="0070C0"/>
                </a:solidFill>
              </a:rPr>
              <a:t>MySQL</a:t>
            </a:r>
            <a:r>
              <a:rPr lang="zh-CN" altLang="en-US" dirty="0">
                <a:solidFill>
                  <a:srgbClr val="0070C0"/>
                </a:solidFill>
              </a:rPr>
              <a:t>数据库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在现实应用中，绝大多数开发者使用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Eclipse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或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MyEclipse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等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IDE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工具来开发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Eclipse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MyEclipse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的驱动配置是一样的。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4649" y="937184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将</a:t>
            </a:r>
            <a:r>
              <a:rPr lang="en-US" altLang="zh-CN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MySQL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驱动加载到</a:t>
            </a:r>
            <a:r>
              <a:rPr lang="en-US" altLang="zh-CN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Eclipse</a:t>
            </a:r>
            <a:endParaRPr lang="zh-CN" altLang="en-US" sz="2800" dirty="0">
              <a:solidFill>
                <a:srgbClr val="00B0F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3074" name="Picture 2" descr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92" y="3341164"/>
            <a:ext cx="2520280" cy="2943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5" name="Picture 3" descr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76" y="4394109"/>
            <a:ext cx="5193778" cy="6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171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</a:t>
            </a:r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17309" y="1988840"/>
            <a:ext cx="10157354" cy="4869160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SQL</a:t>
            </a:r>
            <a:r>
              <a:rPr lang="zh-CN" altLang="en-US" dirty="0"/>
              <a:t>基础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初识</a:t>
            </a:r>
            <a:r>
              <a:rPr lang="en-US" altLang="zh-CN" dirty="0"/>
              <a:t>JDBC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常用的几种数据库连接</a:t>
            </a:r>
            <a:r>
              <a:rPr lang="en-US" altLang="zh-CN" dirty="0"/>
              <a:t>Access</a:t>
            </a:r>
            <a:r>
              <a:rPr lang="zh-CN" altLang="en-US" dirty="0"/>
              <a:t>数据库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连接</a:t>
            </a:r>
            <a:r>
              <a:rPr lang="en-US" altLang="zh-CN" dirty="0"/>
              <a:t>SQL Server</a:t>
            </a:r>
            <a:r>
              <a:rPr lang="zh-CN" altLang="en-US" dirty="0"/>
              <a:t>数据库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连接</a:t>
            </a:r>
            <a:r>
              <a:rPr lang="en-US" altLang="zh-CN" dirty="0"/>
              <a:t>MySQL</a:t>
            </a:r>
            <a:r>
              <a:rPr lang="zh-CN" altLang="en-US" dirty="0"/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>SQL</a:t>
            </a:r>
            <a:r>
              <a:rPr lang="zh-CN" altLang="en-US" dirty="0">
                <a:solidFill>
                  <a:srgbClr val="0070C0"/>
                </a:solidFill>
              </a:rPr>
              <a:t>基础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．数据库操作</a:t>
            </a: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．表操作</a:t>
            </a:r>
          </a:p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创建表</a:t>
            </a:r>
          </a:p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修改表。</a:t>
            </a:r>
          </a:p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删除表。</a:t>
            </a: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．索引操作</a:t>
            </a:r>
          </a:p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建立索引。</a:t>
            </a:r>
          </a:p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删除索引。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数据定义</a:t>
            </a:r>
          </a:p>
        </p:txBody>
      </p:sp>
    </p:spTree>
    <p:extLst>
      <p:ext uri="{BB962C8B-B14F-4D97-AF65-F5344CB8AC3E}">
        <p14:creationId xmlns:p14="http://schemas.microsoft.com/office/powerpoint/2010/main" val="404628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>SQL</a:t>
            </a:r>
            <a:r>
              <a:rPr lang="zh-CN" altLang="en-US" dirty="0">
                <a:solidFill>
                  <a:srgbClr val="0070C0"/>
                </a:solidFill>
              </a:rPr>
              <a:t>基础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SQL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的数据操纵功能包括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SELECT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INSERT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DELETE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UPDATE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共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4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个语句，即检索查询和更新两部分功能。在下面内容中，将分别介绍上述功能的实现。</a:t>
            </a: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．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SQL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查询语句</a:t>
            </a: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．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SQL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更新语句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）修改。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）删除。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）插入。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30852" y="908720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数据操纵</a:t>
            </a:r>
          </a:p>
        </p:txBody>
      </p:sp>
    </p:spTree>
    <p:extLst>
      <p:ext uri="{BB962C8B-B14F-4D97-AF65-F5344CB8AC3E}">
        <p14:creationId xmlns:p14="http://schemas.microsoft.com/office/powerpoint/2010/main" val="10142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zh-CN" altLang="en-US" dirty="0">
                <a:solidFill>
                  <a:srgbClr val="0070C0"/>
                </a:solidFill>
              </a:rPr>
              <a:t>初识</a:t>
            </a:r>
            <a:r>
              <a:rPr lang="en-US" altLang="zh-CN" dirty="0">
                <a:solidFill>
                  <a:srgbClr val="0070C0"/>
                </a:solidFill>
              </a:rPr>
              <a:t>JDBC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JDBC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是一组个抽象层次较低的“低级”接口，也就是说，它会用于直接调用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SQL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命令。在这方面它的功能极佳，数据库连接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API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易于使用，但它同时也被设计为一种基础接口，我们在它之上进一步可以建立抽象层次更高的高级接口和工具。这些高级接口是“对用户友好的”接口，它使用的是一种更易理解和更为方便的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API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，这种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API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在幕后被转换为诸如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JDBC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这样的低级接口。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41077" y="980728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JDBC API</a:t>
            </a:r>
            <a:endParaRPr lang="zh-CN" altLang="en-US" sz="2800" dirty="0">
              <a:solidFill>
                <a:srgbClr val="00B0F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510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zh-CN" altLang="en-US" dirty="0">
                <a:solidFill>
                  <a:srgbClr val="0070C0"/>
                </a:solidFill>
              </a:rPr>
              <a:t>初识</a:t>
            </a:r>
            <a:r>
              <a:rPr lang="en-US" altLang="zh-CN" dirty="0">
                <a:solidFill>
                  <a:srgbClr val="0070C0"/>
                </a:solidFill>
              </a:rPr>
              <a:t>JDBC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JDBC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是应用程序编程接口，描述了一套访问关系数据库的标准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类库，并且还为数据库厂商提供了一个标准的体系结构，让厂商可以为自己的数据库产品提供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JDBC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驱动程序，这些驱动程序可以直接访问厂商的数据产品，从而提高了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程序访问数据库的效率，从大体上来说在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程序设计中，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JDBC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可以分为以下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4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种驱动。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JDBC-ODBC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桥。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）本地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API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驱动。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）网络协议驱动。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4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）本地协议驱动。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48730" y="908720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JDBC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驱动类型</a:t>
            </a:r>
          </a:p>
        </p:txBody>
      </p:sp>
    </p:spTree>
    <p:extLst>
      <p:ext uri="{BB962C8B-B14F-4D97-AF65-F5344CB8AC3E}">
        <p14:creationId xmlns:p14="http://schemas.microsoft.com/office/powerpoint/2010/main" val="196361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zh-CN" altLang="en-US" dirty="0">
                <a:solidFill>
                  <a:srgbClr val="0070C0"/>
                </a:solidFill>
              </a:rPr>
              <a:t>初识</a:t>
            </a:r>
            <a:r>
              <a:rPr lang="en-US" altLang="zh-CN" dirty="0">
                <a:solidFill>
                  <a:srgbClr val="0070C0"/>
                </a:solidFill>
              </a:rPr>
              <a:t>JDBC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JDBC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为我们提供了一系列独立于数据库的统一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API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来执行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SQL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命令，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JDBC API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由以下常用的接口和类组成。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DriverManager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Connection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Statement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4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PreparedStatement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5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ResultSet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28989" y="980728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JDBC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的常用接口和类</a:t>
            </a:r>
          </a:p>
        </p:txBody>
      </p:sp>
    </p:spTree>
    <p:extLst>
      <p:ext uri="{BB962C8B-B14F-4D97-AF65-F5344CB8AC3E}">
        <p14:creationId xmlns:p14="http://schemas.microsoft.com/office/powerpoint/2010/main" val="150409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zh-CN" altLang="en-US" dirty="0">
                <a:solidFill>
                  <a:srgbClr val="0070C0"/>
                </a:solidFill>
              </a:rPr>
              <a:t>初识</a:t>
            </a:r>
            <a:r>
              <a:rPr lang="en-US" altLang="zh-CN" dirty="0">
                <a:solidFill>
                  <a:srgbClr val="0070C0"/>
                </a:solidFill>
              </a:rPr>
              <a:t>JDBC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JDBC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编程的基本步骤如下所示。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）注册一个数据库驱动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driver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）建立连接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）获得一个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Statement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4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）通过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Statement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执行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SQL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5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）处理结果集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6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）调用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.close()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方法关闭数据库连接并释放资源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28989" y="980728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 smtClean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JDBC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编程的一般步骤</a:t>
            </a:r>
          </a:p>
        </p:txBody>
      </p:sp>
    </p:spTree>
    <p:extLst>
      <p:ext uri="{BB962C8B-B14F-4D97-AF65-F5344CB8AC3E}">
        <p14:creationId xmlns:p14="http://schemas.microsoft.com/office/powerpoint/2010/main" val="110224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zh-CN" altLang="en-US" dirty="0">
                <a:solidFill>
                  <a:srgbClr val="0070C0"/>
                </a:solidFill>
              </a:rPr>
              <a:t>连接</a:t>
            </a:r>
            <a:r>
              <a:rPr lang="en-US" altLang="zh-CN" dirty="0">
                <a:solidFill>
                  <a:srgbClr val="0070C0"/>
                </a:solidFill>
              </a:rPr>
              <a:t>Access</a:t>
            </a:r>
            <a:r>
              <a:rPr lang="zh-CN" altLang="en-US" dirty="0">
                <a:solidFill>
                  <a:srgbClr val="0070C0"/>
                </a:solidFill>
              </a:rPr>
              <a:t>数据库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Access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是微软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Office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工具中的一种数据库管理程序，它可赋予用户更佳的用户体验，并且新增了导入、导出和处理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XML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数据文件等功能。</a:t>
            </a: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Access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适用于小型商务活动，用以存贮和管理商务活动所需要的数据。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Access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不仅是一个数据库，而且具有强大的数据管理功能，可以方便地利用各种数据源，生成窗体（表单）、查询、报表和应用程序等。利用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ASP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开发小型项目时，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Access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往往是首先被考虑的数据库工具。它以操作简单、易学易用的特点而受到大多数用户的青睐。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28989" y="980728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Access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数据库介绍</a:t>
            </a:r>
          </a:p>
        </p:txBody>
      </p:sp>
    </p:spTree>
    <p:extLst>
      <p:ext uri="{BB962C8B-B14F-4D97-AF65-F5344CB8AC3E}">
        <p14:creationId xmlns:p14="http://schemas.microsoft.com/office/powerpoint/2010/main" val="387894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terms/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回顾</Template>
  <TotalTime>0</TotalTime>
  <Words>761</Words>
  <Application>Microsoft Office PowerPoint</Application>
  <PresentationFormat>自定义</PresentationFormat>
  <Paragraphs>68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华文宋体</vt:lpstr>
      <vt:lpstr>宋体</vt:lpstr>
      <vt:lpstr>微软雅黑</vt:lpstr>
      <vt:lpstr>Calibri</vt:lpstr>
      <vt:lpstr>Calibri Light</vt:lpstr>
      <vt:lpstr>Wingdings</vt:lpstr>
      <vt:lpstr>回顾</vt:lpstr>
      <vt:lpstr>开 发 数 据 库 程 序</vt:lpstr>
      <vt:lpstr>本章内容</vt:lpstr>
      <vt:lpstr>  SQL基础</vt:lpstr>
      <vt:lpstr>  SQL基础</vt:lpstr>
      <vt:lpstr>  初识JDBC</vt:lpstr>
      <vt:lpstr>  初识JDBC</vt:lpstr>
      <vt:lpstr>  初识JDBC</vt:lpstr>
      <vt:lpstr>  初识JDBC</vt:lpstr>
      <vt:lpstr>  连接Access数据库</vt:lpstr>
      <vt:lpstr>  连接Access数据库</vt:lpstr>
      <vt:lpstr>  连接SQL Server数据库</vt:lpstr>
      <vt:lpstr>  连接MySQL数据库</vt:lpstr>
      <vt:lpstr>  连接MySQL数据库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2018-05-21T01:02:34Z</dcterms:created>
  <dcterms:modified xsi:type="dcterms:W3CDTF">2019-07-09T05:35:23Z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