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4"/>
  </p:notesMasterIdLst>
  <p:handoutMasterIdLst>
    <p:handoutMasterId r:id="rId25"/>
  </p:handoutMasterIdLst>
  <p:sldIdLst>
    <p:sldId id="264" r:id="rId5"/>
    <p:sldId id="27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2019/8/11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36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8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27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21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2055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8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92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2164" y="1916832"/>
            <a:ext cx="5328592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/>
              <a:t>航空订票</a:t>
            </a:r>
            <a:r>
              <a:rPr lang="zh-CN" altLang="en-US" sz="4000" dirty="0" smtClean="0"/>
              <a:t>管理系统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系统框架设计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配置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访问类</a:t>
            </a: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UserDAO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FlightDAO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6923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系统框架设计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4.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系统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登录模块设计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添加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LoginFrame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类，定义成员变量用来记录当前登录名和用户类型信息。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LoginFrame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继承于类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系统函数中窗体的基类。在登录窗体添加两个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控件，两个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Jbutton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控件，两个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JtextField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控件。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(3)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是登录窗体初使化函数，利用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进行窗体布局处理。通过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Add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方法将窗体加到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jp2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容器中。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(4)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addEventHandle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方法中分别增加两个监听器，登录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addActionListener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监听器。建立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Request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对象，向服务端发送登录用户名和密码，服务器端根据输入的信息判断，是否为合法用户。若是合法用户则登录成功，否则退出会话、清出缓冲区和退出系统操作。</a:t>
            </a:r>
          </a:p>
        </p:txBody>
      </p:sp>
    </p:spTree>
    <p:extLst>
      <p:ext uri="{BB962C8B-B14F-4D97-AF65-F5344CB8AC3E}">
        <p14:creationId xmlns:p14="http://schemas.microsoft.com/office/powerpoint/2010/main" val="32612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航班信息管理模块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添加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飞机管理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在工程中增加飞机信息添加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AddPlaneModel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类，该类继承于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Jdialog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类，并且定义该窗体需要的各种组件，其中包括：文本输入框，下拉列表框，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容器等组件，同时初使化窗体。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窗初初使化后，要为窗体中按钮增加相应的监听器，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actionPerformed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是实现添加操作后具体的数据库操作。在该监听器中首先创建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PlaneModel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实例对象，传入实际参数。然后通过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框架直接进行数据库的插入操作，这样程序员可以不知底层数据库，直接利用已定义好的方法，以最终实现业务逻辑操作。</a:t>
            </a:r>
          </a:p>
        </p:txBody>
      </p:sp>
    </p:spTree>
    <p:extLst>
      <p:ext uri="{BB962C8B-B14F-4D97-AF65-F5344CB8AC3E}">
        <p14:creationId xmlns:p14="http://schemas.microsoft.com/office/powerpoint/2010/main" val="2934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航班信息管理模块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添加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航班管理信息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在工程中增加航班信息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AddFlight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类，并且定义该窗体需要的各种组件，其中包括文本输入框，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Jbutton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按钮等组件，分别为确定和取消按钮增加监听器，调用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函数进行窗体初使化，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showMe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函数进行大小控制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为窗体中添加按钮增加操作的函数，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getActionCommand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获得系统菜单名称，通过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getAllFlightSchedulars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查询系统中所有航班信息。取航班号与现在所添加的航班号进行对比，若系统中无该航班号则添加，否则提航班已存在。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9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航班信息管理模块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3.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添加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航班计划</a:t>
            </a:r>
          </a:p>
          <a:p>
            <a:pPr marL="0" indent="0">
              <a:buNone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在工程中增加航班计划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AddFlightPlan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类，并且定义该窗体需要的各种显示组件，其中包括文本输入框，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Jbutton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按钮和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容器等组件。在此采用了动态生成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的形式，不进有读者要问，动态形式比较耗费资源，为什么反而采用呢？这是因为该窗体要求显示的信息较多，所以采用动态生成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的形式减少代码量。</a:t>
            </a:r>
          </a:p>
          <a:p>
            <a:pPr marL="0" indent="0">
              <a:buNone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利用循环的方式将组件添加到容器中，最后将所有组件进布局管理。其中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length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方法是组件的个数，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JLabel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(str1[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])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参数代表将要显示的文字信息。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setColumns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方法是设置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TextField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中的列数，然后验证布局。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(3)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在已定义的窗体上，给“添加”和“取消”组件实现监听动作，此处通过定义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actionPerformed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函数实现。创建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FlightSchedular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实例对象，对航班计划信息进行赋值完成添加操作。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(4)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FlightDAO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对象实例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，利用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框架完成数据访问。调用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addFlightSchedular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方法，参数“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fs”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是航班信息的实例。所以，利用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对数据访问进行封装对象，其它模板的开发人员只需知道方法的参数、返回类型和功能。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0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网点管理模块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网点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添加管理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在工程中增加添加网点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AddBranch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类，并且定义该窗体需要的各种组件，其中包括文本输入框，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Jbutton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按钮，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容器和下拉列表等组件。在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AddBranch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类的构造函数中增加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eventHandle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为窗体“添加”和“取消”按钮增加监听动作实现函数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actionPerformed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getActionCommand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用于获得用户点击的菜单名称。创建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UserDao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实例对象完成数据库的访问，函数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addBranch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向数据中写入新增加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的网点。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4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网点管理模块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删除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网点管理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在工程中增加删除网点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RemoveBranch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类，并且定义该窗体需要的各种组件，其中包括文本输入框，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Jlable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Jbutton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按钮，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容器等组件。在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RemoveBranch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构造函数中创建组件，在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函数中针对组件进行布局。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为窗体“删除”按钮增加监听动作实现函数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actionPerformed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getActionCommand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获得用户点击的菜单名称。创建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UserDao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实例对象完成数据库的访问，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removeBranch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函数向数据库删除用户操作。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8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订票管理模块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网点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登录管理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在工程中增加登录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ClientMain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类，添加好各种组件信息。客户端程序利用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与服务器端进行通信。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网络编程其实非常好简单，服务器端创建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服务监听来自客户端的请求。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newFileInputStream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函数加载存于工程中的端口配置文件，端口是计算进行通信的大门。</a:t>
            </a:r>
          </a:p>
          <a:p>
            <a:pPr marL="0" indent="0">
              <a:buNone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创建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实例对象，第一个参数是服务器端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地址，第二个参数是服务器端所开启进行通信的大门。建立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ObjectOutputStream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输出流和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ObjectInputStream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输入流。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(3)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增加登录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LoginFrame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信息类，为窗体相应增加组件。在客户端与服务器端建立连接后，就可以通过输入用户名和密码进行验证登录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(4)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为登录窗体增加相应的监听器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getActionCommand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方法获得菜单名称。检验用户名是否为空，新建一个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Request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对象与服务器端进行通信。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8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订票管理模块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订票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信息管理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在工程中增加订票管理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类，该类主要完成乘客订票信息添加。创建窗体需要的组件信息，利用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函数进行界面布局初使化。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在该的窗体上，为“订票”按钮控件增加监听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actionPerformed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方法，在该方法中判断是否有乘客要订的航班，为乘客输入身份信息，完成订票操作。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系统测试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）第一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步：对基础数据进行维护：包括网点注册，飞机添加，下达航班计划等功能进行添加、修改和删除操作。</a:t>
            </a: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）第二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步：系统中现在已有部分基础信息，接下来就是要在多台电脑上安装客户端进行访问，查询。</a:t>
            </a: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）第三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步：若查询数据和界面非常正确，且多个客户端进行同一表访问和操作等，进行压力测试。</a:t>
            </a: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）第四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步：前面三步对基本流程都测试一次，接下来就是反复删除，添加，修改各基础信息。最后着重测试第三步。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844824"/>
            <a:ext cx="10157354" cy="5013176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系统概述和总体设计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数据库设计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系统框架设计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航班信息管理模块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网点管理模块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订票管理模块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系统概述和总体设计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系统需求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分析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使用航空订票管理系统的用户主要是航空公司信息管理员，电话（网点）售票员，具体功能如下所示。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）航班管理功能模块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航班管理模块的主要功能包括：飞机信息和航班信息的添加，删除，修改。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）网点信息管理模块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针对机票销售网点添加，删除，修改和查询，且可查看哪些网点是否在线经营。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）订票管理功能模块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订票管理模块的功能相对于其它模块来说要复杂一点。机票查询和订票的添加，删除，修改。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2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系统概述和总体设计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系统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流程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模拟系统的运行流程：运行服务器系统后，首先会弹出服务器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端对话框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，对用户的身份进行认证并确定用户的权限。则使用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admin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用户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系统管理员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登录，创建其他用户，可以在系统维护菜单下系统管理添加、修改、删除操作。运行客户端系统后，首先会弹出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客户端对话框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，对用户的身份进行认证并确定用户的权限。如果需要登录系统，建议使用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user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用户进行登录。否则向系统管理申请账户。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7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数据库设计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选择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数据库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结合本项目的目的并发性情况，并根据远程访问数据库的特性。在开发数据库管理信息系统时需要根据用户需求、系统功能和性能要求等因素，选择后台数据库和相应的数据库访问接口。考虑到系统所要管理的数据量比较大和数据的准确性，且需要多用户同时运行访问。因为本项目需要实现多网点同时销售，所以一定要考虑数据的并发性和其它数据库的特性。并发性决定了整个项目的访问效率，应用程序的开发采用目前比较流行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数据库访问技术，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不仅负责从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类到数据库表的映射（还包括从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数据类型到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数据类型的映射），还提供了面向对象的数据查询检索机制，从而极大地缩短的手动处理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JDBC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上的开发时间。随时消费市场的日新月异的发展，后期升级问题也方便解决。所以综合考虑之下，本项目将采用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MySQL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数据库。</a:t>
            </a:r>
          </a:p>
        </p:txBody>
      </p:sp>
    </p:spTree>
    <p:extLst>
      <p:ext uri="{BB962C8B-B14F-4D97-AF65-F5344CB8AC3E}">
        <p14:creationId xmlns:p14="http://schemas.microsoft.com/office/powerpoint/2010/main" val="2260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数据库设计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数据库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结构的设计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用户信息表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user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，用来保存用户信息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航班信息表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flight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，用来保存航班信息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(3)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航班计划信息表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flightschedular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，用来保存航班计划信息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(4)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飞机信息表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planemodel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，用来保存飞机信息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(5)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订票信息表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ticketorder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，用来保存订票信息表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8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系统框架设计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设计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主界面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因为考虑订票系统的特性，在界面布局上要讲究合理，操作快捷性。所以主界面是整个系统通往各个功能模板的窗口，所以要将各个功能模板的窗体加入主界面中。因此在主窗体中应加入整个系统的入口函数“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main”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，通过执行该方法进而执行整个系统。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Main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方法是窗体初使化时调用，建立“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com.hk.server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包，定义菜单栏中主菜单信息。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定义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每个主菜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单下子菜单，且将各子菜单添加给相应的上级菜单中，然后将上级菜单加入菜单栏中。并且通过调用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showme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方法显示最终效果。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(3)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当点击窗体右上角“关闭”按钮时，弹出对话框如图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23-10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所示。询问用户是否要退出服务器端运行。</a:t>
            </a:r>
          </a:p>
        </p:txBody>
      </p:sp>
    </p:spTree>
    <p:extLst>
      <p:ext uri="{BB962C8B-B14F-4D97-AF65-F5344CB8AC3E}">
        <p14:creationId xmlns:p14="http://schemas.microsoft.com/office/powerpoint/2010/main" val="14564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系统框架设计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(4)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以下是各子菜单具体的功能中，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actionPerformed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函数的参数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ActionEvente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。表示调用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getActionCommand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来得到控件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Command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字符串以确定是哪个控件的动作，进而来执行回调。即根据菜单上名字对确定用户单击了哪个菜单项。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(5)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在上述代码中，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showMe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方法和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方法是自定义的，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showme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集中处理窗体显示时大小，退出窗体设置和窗体可见性。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方法是每个子菜单窗体下的数据初使化方法。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SearchAllOrder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实例对象就是引用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的技术框架，以实现数据获取。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(6)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TicketOrderDAO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类定义了针对所要操作的底层数据方法进行汇总定义，这样可一目了然方便操作该数据的方法管理。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(7)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TicketOrderDaoFromDB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类实现具体针对所要操作的底层数据方法，可将多处访问共用一个语句就行管理或者是同一处访问数据库，多处使用以实现真正业务逻辑与数据访问无关。</a:t>
            </a:r>
          </a:p>
        </p:txBody>
      </p:sp>
    </p:spTree>
    <p:extLst>
      <p:ext uri="{BB962C8B-B14F-4D97-AF65-F5344CB8AC3E}">
        <p14:creationId xmlns:p14="http://schemas.microsoft.com/office/powerpoint/2010/main" val="1213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79" y="692696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系统框架设计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39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设计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菜单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系统的具体功能都是通过操作菜单实现的，所以本项目定会有此步骤。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(1)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单击“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com.hk.server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包，右键单击“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new”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，选择“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菜单项，打开“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new java class 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窗口，设置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ServerMainFrame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(2)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添加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Business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类，单击“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com.hk.base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包，右键单击“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new”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，选择“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菜单项，打开“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new java class 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窗口，设置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Business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，添加类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Business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，用于实现和数据库的连接。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(3)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Business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用于与数据库建立连接，结合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hibernate.cfg.xml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配置文件，使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hibernate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和数据库表建立访问机制。</a:t>
            </a:r>
          </a:p>
        </p:txBody>
      </p:sp>
    </p:spTree>
    <p:extLst>
      <p:ext uri="{BB962C8B-B14F-4D97-AF65-F5344CB8AC3E}">
        <p14:creationId xmlns:p14="http://schemas.microsoft.com/office/powerpoint/2010/main" val="33173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2277</Words>
  <Application>Microsoft Office PowerPoint</Application>
  <PresentationFormat>自定义</PresentationFormat>
  <Paragraphs>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航空订票管理系统</vt:lpstr>
      <vt:lpstr>本章内容</vt:lpstr>
      <vt:lpstr>  系统概述和总体设计</vt:lpstr>
      <vt:lpstr>  系统概述和总体设计</vt:lpstr>
      <vt:lpstr>  数据库设计</vt:lpstr>
      <vt:lpstr>  数据库设计</vt:lpstr>
      <vt:lpstr>  系统框架设计</vt:lpstr>
      <vt:lpstr>  系统框架设计</vt:lpstr>
      <vt:lpstr>  系统框架设计</vt:lpstr>
      <vt:lpstr>  系统框架设计</vt:lpstr>
      <vt:lpstr>  系统框架设计</vt:lpstr>
      <vt:lpstr>  航班信息管理模块</vt:lpstr>
      <vt:lpstr>  航班信息管理模块</vt:lpstr>
      <vt:lpstr>  航班信息管理模块</vt:lpstr>
      <vt:lpstr>  网点管理模块</vt:lpstr>
      <vt:lpstr>  网点管理模块</vt:lpstr>
      <vt:lpstr>  订票管理模块</vt:lpstr>
      <vt:lpstr>  订票管理模块</vt:lpstr>
      <vt:lpstr>  系统测试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2019-08-11T06:09:36Z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