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6" r:id="rId6"/>
    <p:sldId id="288" r:id="rId7"/>
    <p:sldId id="289" r:id="rId8"/>
    <p:sldId id="290" r:id="rId9"/>
    <p:sldId id="291" r:id="rId10"/>
    <p:sldId id="292" r:id="rId11"/>
    <p:sldId id="293" r:id="rId1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2019/8/10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6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336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79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20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73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2019/8/10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6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4132" y="2060848"/>
            <a:ext cx="6264696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用 循 环 语 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/>
              <a:t>Java</a:t>
            </a:r>
            <a:r>
              <a:rPr lang="zh-CN" altLang="en-US" dirty="0"/>
              <a:t>循环语句</a:t>
            </a:r>
          </a:p>
          <a:p>
            <a:r>
              <a:rPr lang="zh-CN" altLang="en-US" dirty="0"/>
              <a:t>跳 转 语 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循环语句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．书写格式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语句是一种十分常见的循环的语句，其语法格式如下所示。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for(</a:t>
            </a:r>
            <a:r>
              <a:rPr lang="en-US" altLang="zh-CN" sz="2200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initialization;condition;iteration</a:t>
            </a:r>
            <a:r>
              <a:rPr lang="en-US" altLang="zh-CN" sz="2200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){</a:t>
            </a:r>
            <a:endParaRPr lang="en-US" altLang="zh-CN" sz="2200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statements; </a:t>
            </a:r>
          </a:p>
          <a:p>
            <a:pPr marL="0" indent="0">
              <a:buNone/>
            </a:pPr>
            <a:r>
              <a:rPr lang="en-US" altLang="zh-CN" sz="22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语句嵌套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循环语句时，是可以嵌套的，也就是说可以在一个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语句中使用另外一个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嵌套的形式是：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{for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{}}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，它执行的方式是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循环执行一次，内循环执行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次，然后外循环执行第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次，内循环再执行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次，直到外循环执行完为止，内循环也会终止。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52736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645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循环语句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while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语句的基本格式如下所示。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while (</a:t>
            </a:r>
            <a:r>
              <a:rPr lang="en-US" altLang="zh-CN" sz="2000" i="1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  <a:r>
              <a:rPr lang="en-US" altLang="zh-CN" sz="2000" i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)// 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condition</a:t>
            </a:r>
            <a:r>
              <a:rPr lang="zh-CN" altLang="en-US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表达式是循环条件，其结果是一个布尔值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statements; 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while</a:t>
            </a:r>
            <a:r>
              <a:rPr lang="zh-CN" altLang="en-US" sz="2800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2804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循环语句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do-while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循环语句的特点是至少会执行一次循环体，因为其条件表达式在循环的最后。使用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do-while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循环语句的格式如下所示。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do{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i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statements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while (condition)       // condition</a:t>
            </a:r>
            <a:r>
              <a:rPr lang="zh-CN" altLang="en-US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表示循环条件，是一个布尔值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在上述格式中，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do-while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语句先执行“程序语句”一次，然后再判断循环条件，如果结果为真则循环继续，如果为假则循环结束。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do-while</a:t>
            </a:r>
            <a:r>
              <a:rPr lang="zh-CN" altLang="en-US" sz="2800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7163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跳 转 语 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．无标号退出循环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无标号退出循环是指直接退出循环，当在循环语句中遇到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语句时循环会立即终止，循环体外面的语句也将会重新开始。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．有标号的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程序中，只有在嵌套的语句中才可以使用有标号的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语句。在嵌套的循环语句中，可以在循环语句前面加一个标号，在使用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语句时，就可以使用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break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后面紧接着一个循环语句前面的标号来退出该标号所在的循环。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break</a:t>
            </a:r>
            <a:r>
              <a:rPr lang="zh-CN" altLang="en-US" sz="2800" dirty="0"/>
              <a:t>语句的应用</a:t>
            </a:r>
          </a:p>
        </p:txBody>
      </p:sp>
    </p:spTree>
    <p:extLst>
      <p:ext uri="{BB962C8B-B14F-4D97-AF65-F5344CB8AC3E}">
        <p14:creationId xmlns:p14="http://schemas.microsoft.com/office/powerpoint/2010/main" val="19141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跳 转 语 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return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语句可以返回一个方法的值，并把控制权交给调用它的语句。使用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return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语句的语法格式如下所示。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return [expression];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“expression”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表示表达式，这是可选参数，表示要返回的值，它的数据类型必须同方法声明中的返回值类型一致，这可以通过强制类型转换实现。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return</a:t>
            </a:r>
            <a:r>
              <a:rPr lang="zh-CN" altLang="en-US" sz="2800" dirty="0"/>
              <a:t>语句的应用</a:t>
            </a:r>
          </a:p>
        </p:txBody>
      </p:sp>
    </p:spTree>
    <p:extLst>
      <p:ext uri="{BB962C8B-B14F-4D97-AF65-F5344CB8AC3E}">
        <p14:creationId xmlns:p14="http://schemas.microsoft.com/office/powerpoint/2010/main" val="4721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跳 转 语 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continue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跳转语句不如前面几种跳转语句应用的多，其作用是强制当前这轮迭代提前返回，也就是让循环继续执行，但不执行当前迭代中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continue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语句生效之后的语句。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continue</a:t>
            </a:r>
            <a:r>
              <a:rPr lang="zh-CN" altLang="en-US" sz="28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5855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542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华文宋体</vt:lpstr>
      <vt:lpstr>宋体</vt:lpstr>
      <vt:lpstr>微软雅黑</vt:lpstr>
      <vt:lpstr>Calibri</vt:lpstr>
      <vt:lpstr>Calibri Light</vt:lpstr>
      <vt:lpstr>回顾</vt:lpstr>
      <vt:lpstr>使 用 循 环 语 句</vt:lpstr>
      <vt:lpstr>本章内容</vt:lpstr>
      <vt:lpstr>Java循环语句</vt:lpstr>
      <vt:lpstr>Java循环语句</vt:lpstr>
      <vt:lpstr>Java循环语句</vt:lpstr>
      <vt:lpstr>跳 转 语 句</vt:lpstr>
      <vt:lpstr>跳 转 语 句</vt:lpstr>
      <vt:lpstr>跳 转 语 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2019-08-10T15:18:52Z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