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9"/>
  </p:notesMasterIdLst>
  <p:handoutMasterIdLst>
    <p:handoutMasterId r:id="rId10"/>
  </p:handoutMasterIdLst>
  <p:sldIdLst>
    <p:sldId id="264" r:id="rId5"/>
    <p:sldId id="276" r:id="rId6"/>
    <p:sldId id="307" r:id="rId7"/>
    <p:sldId id="309" r:id="rId8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howGuides="1">
      <p:cViewPr varScale="1">
        <p:scale>
          <a:sx n="78" d="100"/>
          <a:sy n="78" d="100"/>
        </p:scale>
        <p:origin x="20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2019/7/9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85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71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45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3D5-B3F4-4256-B6ED-4B874E5DE258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5946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6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028-75A5-419A-B395-C2EDFBD58642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591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4F77-3742-4919-9EAD-96757A014E94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14293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B163-526A-4855-8844-4C6501B9697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2362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74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06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57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50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70276" y="2204864"/>
            <a:ext cx="5472608" cy="1703155"/>
          </a:xfrm>
        </p:spPr>
        <p:txBody>
          <a:bodyPr rtlCol="0">
            <a:normAutofit/>
          </a:bodyPr>
          <a:lstStyle/>
          <a:p>
            <a:r>
              <a:rPr lang="zh-CN" altLang="en-US" sz="4000" dirty="0" smtClean="0"/>
              <a:t>操  作  字  符  串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17309" y="2132856"/>
            <a:ext cx="10157354" cy="4725144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Java</a:t>
            </a:r>
            <a:r>
              <a:rPr lang="zh-CN" altLang="en-US" dirty="0"/>
              <a:t>字符串的初始化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使用</a:t>
            </a:r>
            <a:r>
              <a:rPr lang="en-US" altLang="zh-CN" dirty="0"/>
              <a:t>String</a:t>
            </a:r>
            <a:r>
              <a:rPr lang="zh-CN" altLang="en-US" dirty="0"/>
              <a:t>类操作字符串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使用类</a:t>
            </a:r>
            <a:r>
              <a:rPr lang="en-US" altLang="zh-CN" dirty="0" err="1"/>
              <a:t>StringBuffer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 err="1">
                <a:solidFill>
                  <a:srgbClr val="0070C0"/>
                </a:solidFill>
              </a:rPr>
              <a:t>StringBuffer</a:t>
            </a:r>
            <a:r>
              <a:rPr lang="zh-CN" altLang="en-US" dirty="0">
                <a:solidFill>
                  <a:srgbClr val="0070C0"/>
                </a:solidFill>
              </a:rPr>
              <a:t>类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099418"/>
            <a:ext cx="4937125" cy="351641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StringBuffer</a:t>
            </a: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类基础</a:t>
            </a:r>
          </a:p>
        </p:txBody>
      </p:sp>
    </p:spTree>
    <p:extLst>
      <p:ext uri="{BB962C8B-B14F-4D97-AF65-F5344CB8AC3E}">
        <p14:creationId xmlns:p14="http://schemas.microsoft.com/office/powerpoint/2010/main" val="38590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 err="1">
                <a:solidFill>
                  <a:srgbClr val="0070C0"/>
                </a:solidFill>
              </a:rPr>
              <a:t>StringBuffer</a:t>
            </a:r>
            <a:r>
              <a:rPr lang="zh-CN" altLang="en-US" dirty="0">
                <a:solidFill>
                  <a:srgbClr val="0070C0"/>
                </a:solidFill>
              </a:rPr>
              <a:t>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中，我们可以使用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StringBuffer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类的方法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append()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来连接字符串，此方法会返回一个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StringBuffer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类的实例，这样就可以采用代码链的形式一直调用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append()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方法。也可以直接使用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insert()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方法在指定的位置上为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StringBuffer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添加内容。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使用</a:t>
            </a:r>
            <a:r>
              <a:rPr lang="en-US" altLang="zh-CN" sz="28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StringBuffer</a:t>
            </a: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3058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0</TotalTime>
  <Words>88</Words>
  <Application>Microsoft Office PowerPoint</Application>
  <PresentationFormat>自定义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华文宋体</vt:lpstr>
      <vt:lpstr>宋体</vt:lpstr>
      <vt:lpstr>微软雅黑</vt:lpstr>
      <vt:lpstr>Calibri</vt:lpstr>
      <vt:lpstr>Calibri Light</vt:lpstr>
      <vt:lpstr>Wingdings</vt:lpstr>
      <vt:lpstr>回顾</vt:lpstr>
      <vt:lpstr>操  作  字  符  串</vt:lpstr>
      <vt:lpstr>本章内容</vt:lpstr>
      <vt:lpstr>StringBuffer类</vt:lpstr>
      <vt:lpstr>StringBuffer类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2018-05-21T01:02:34Z</dcterms:created>
  <dcterms:modified xsi:type="dcterms:W3CDTF">2019-07-09T03:49:35Z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