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E32"/>
    <a:srgbClr val="1EE21E"/>
    <a:srgbClr val="00FF00"/>
    <a:srgbClr val="0000FF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85" d="100"/>
          <a:sy n="85" d="100"/>
        </p:scale>
        <p:origin x="3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02621-A5B1-EC46-8830-11EF870E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96C88C-EAAB-1949-A07D-7665FF25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FEF95-3004-5447-B81A-A445F60B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E2946-9FB1-3A44-BDD6-F46A50BC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ECC1B-C9D3-5549-858A-5C3FC2D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9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2A479-3430-FF46-9D76-454C78E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C9242E-A19D-BB45-AF0B-FD017F2A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CFBAE-60AF-A742-9D25-F19F8C4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D0C42-8003-9548-98D2-D0E733DD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1D19A-C32D-CC44-B482-9530D64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1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6C5F2A-9AD4-A04B-9BDA-57096473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FE8C86-EBD0-6849-9C47-8ADA5188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67C2B-52A8-AC43-8C61-B731D224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C537-BA76-6046-8200-BBDFACB7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3E650-E427-C44E-B6F4-8F21591F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14AF4-B0B6-8743-AC84-D796EF39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8D821-E302-514B-9E89-2A04AA04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29780-E282-B24A-A045-AB5F7E8A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24662-3D9D-4547-9371-9FCFCCAA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0265FF-33DC-AD42-9AB6-A08C3181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6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F0CB4-B8EA-8443-B825-DBE628E4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47733-AC01-E44B-BCBC-FBEDADD0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FF30D-857B-144B-ABE9-24D946EA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D2C7F5-81B9-114E-A389-3B36D9C8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64D64-F16E-6249-A6DD-552787AB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7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55819-7F3F-3042-9352-36FCD29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A91B2-CC62-694F-9B6C-D4DA5D620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F74B8E-C6B6-B74C-9ED2-6226BF919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36C56-ECDF-3843-80A2-07A9D4A4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9C29D6-E80B-FD42-B137-15147F3E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0BE9FB-D694-F747-B59D-1B76D8B9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EE929-D839-D142-B37D-9EAD7C9B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CD91D0-AE95-1342-9A19-677E9D5E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64C526-9BAE-FD46-B271-CA46243C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471419-ABE4-EA46-93C4-7E0EA9C77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89857F-7BAA-A74E-BCC3-B77188C0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57A513-29FD-8D4F-93A8-F89F5C79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8B0F45-245B-7047-B82E-C8FFA9E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789D4B-6AA1-7340-8404-695D1EA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3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D50D4-794F-2D46-A8EA-41AFE451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0D24D2-BDF2-2A47-BA0F-43809C9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AE022A-561A-AD4A-B2D3-E0CF947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41943-58FB-DF49-A9AA-62D6B7B7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68832C-8B27-E94C-B768-CA1C3BD7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8422F2-EC44-1744-AAC7-6D37AE83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4E447F-9453-3545-97BE-946909A4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7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ADCF-C822-4F45-B5CC-C59F059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C30DD-0586-AB4B-8751-8C2E899E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8E63E4-AD5A-0044-A1B1-27670B48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0304A5-E9DA-0148-A587-E3D9608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996B3A-62CE-4A43-A9F2-11AC5B8B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9C0817-A90F-FE46-990B-56517DD1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0F87D-8B78-6F49-BEE6-F3231077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CFE009-49A9-D542-A9DF-DFCDA7DF5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B50B53-730B-DA46-8BD6-5D9FE1AEE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1418D-5A9E-C942-B5B1-2F26399E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E4C3A-BB95-CD40-AC7F-6EB6D617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B2516-B06B-5743-8CF9-E9FA446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893029-ED81-6345-BC0B-EE7F1E0C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96EA8C-4401-6145-A099-DEE7D295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45CEF-6998-4F48-8E31-FBBAC9E3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ABA1-1248-F34E-8AFA-17AB4A5CB33E}" type="datetimeFigureOut">
              <a:rPr lang="fr-FR" smtClean="0"/>
              <a:t>30/11/2019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AB21F-EDDF-824C-B64C-64E32D3A3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CF776-301E-5144-9CEA-BE5EE4C4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538D-9A21-8E42-837D-A173245BDE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E051A-DC93-014C-A23D-C20E195619D1}"/>
              </a:ext>
            </a:extLst>
          </p:cNvPr>
          <p:cNvSpPr/>
          <p:nvPr/>
        </p:nvSpPr>
        <p:spPr>
          <a:xfrm rot="20294296">
            <a:off x="2576094" y="3876887"/>
            <a:ext cx="1288501" cy="1304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09FA833-7303-5C4A-9BBD-81FD5A7D5C96}"/>
              </a:ext>
            </a:extLst>
          </p:cNvPr>
          <p:cNvSpPr/>
          <p:nvPr/>
        </p:nvSpPr>
        <p:spPr>
          <a:xfrm rot="19032985">
            <a:off x="4734523" y="700088"/>
            <a:ext cx="2143125" cy="18145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entagone 5">
            <a:extLst>
              <a:ext uri="{FF2B5EF4-FFF2-40B4-BE49-F238E27FC236}">
                <a16:creationId xmlns:a16="http://schemas.microsoft.com/office/drawing/2014/main" id="{E82A630D-102A-814A-970C-CD387A0FBE05}"/>
              </a:ext>
            </a:extLst>
          </p:cNvPr>
          <p:cNvSpPr/>
          <p:nvPr/>
        </p:nvSpPr>
        <p:spPr>
          <a:xfrm rot="20619929">
            <a:off x="7048449" y="3245113"/>
            <a:ext cx="2014538" cy="194310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9BBC20-EF7C-C24A-B354-9B4A91D44979}"/>
              </a:ext>
            </a:extLst>
          </p:cNvPr>
          <p:cNvSpPr/>
          <p:nvPr/>
        </p:nvSpPr>
        <p:spPr>
          <a:xfrm>
            <a:off x="1400175" y="160020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8CDC95A-94C1-1646-B11A-346E4718A584}"/>
              </a:ext>
            </a:extLst>
          </p:cNvPr>
          <p:cNvSpPr/>
          <p:nvPr/>
        </p:nvSpPr>
        <p:spPr>
          <a:xfrm>
            <a:off x="1631156" y="1802606"/>
            <a:ext cx="214313" cy="214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46F07-1107-1D4A-992F-7789C3A1DEC6}"/>
              </a:ext>
            </a:extLst>
          </p:cNvPr>
          <p:cNvSpPr/>
          <p:nvPr/>
        </p:nvSpPr>
        <p:spPr>
          <a:xfrm>
            <a:off x="10103769" y="5373760"/>
            <a:ext cx="214313" cy="21431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143122-39EF-4541-8929-714A69A86299}"/>
              </a:ext>
            </a:extLst>
          </p:cNvPr>
          <p:cNvSpPr/>
          <p:nvPr/>
        </p:nvSpPr>
        <p:spPr>
          <a:xfrm>
            <a:off x="9894305" y="1559115"/>
            <a:ext cx="214313" cy="214313"/>
          </a:xfrm>
          <a:prstGeom prst="ellipse">
            <a:avLst/>
          </a:prstGeom>
          <a:solidFill>
            <a:srgbClr val="32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705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Moineville</dc:creator>
  <cp:lastModifiedBy>Paul Moineville</cp:lastModifiedBy>
  <cp:revision>2</cp:revision>
  <dcterms:created xsi:type="dcterms:W3CDTF">2019-11-30T21:07:50Z</dcterms:created>
  <dcterms:modified xsi:type="dcterms:W3CDTF">2019-11-30T21:16:08Z</dcterms:modified>
</cp:coreProperties>
</file>