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1" r:id="rId4"/>
    <p:sldId id="269" r:id="rId5"/>
    <p:sldId id="27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0D92930-A1A4-4384-8468-C1D46D50E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C3EF100-B3BD-46F7-8748-A997DC247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3A949EF-6A0E-4EC2-9AE9-D21955084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9E71AB3-0EA2-468A-85FE-EABF36244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F73C2F3-F457-4888-A8E4-BF4F1FDDEA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3047-3D3F-4C33-B807-EAFDA08CB1ED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sz="8000" dirty="0"/>
              <a:t>4.čas</a:t>
            </a:r>
            <a:endParaRPr lang="en-US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8176" y="498467"/>
            <a:ext cx="5558516" cy="11017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1</a:t>
            </a:r>
          </a:p>
          <a:p>
            <a:pPr lvl="1"/>
            <a:r>
              <a:rPr lang="en-US" dirty="0" err="1"/>
              <a:t>Napisati</a:t>
            </a:r>
            <a:r>
              <a:rPr lang="en-US" dirty="0"/>
              <a:t> program </a:t>
            </a:r>
            <a:r>
              <a:rPr lang="sr-Latn-RS" dirty="0"/>
              <a:t>koji traži od korisnika da unese ime i prezime (oba podatka sačuvati u jednoj promenljivoj). Prikazati inicijale, prikazati dužinu imena, prikazati dužinu prezimena.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 noEditPoints="1"/>
          </p:cNvSpPr>
          <p:nvPr>
            <p:ph sz="half" idx="2"/>
          </p:nvPr>
        </p:nvSpPr>
        <p:spPr>
          <a:xfrm>
            <a:off x="838200" y="1761677"/>
            <a:ext cx="10515600" cy="1753880"/>
          </a:xfrm>
        </p:spPr>
        <p:txBody>
          <a:bodyPr>
            <a:normAutofit/>
          </a:bodyPr>
          <a:lstStyle/>
          <a:p>
            <a:r>
              <a:rPr lang="sr-Latn-RS" dirty="0"/>
              <a:t>Zadatak br. 2</a:t>
            </a:r>
          </a:p>
          <a:p>
            <a:pPr lvl="1"/>
            <a:r>
              <a:rPr lang="en-US" dirty="0" err="1"/>
              <a:t>Napisati</a:t>
            </a:r>
            <a:r>
              <a:rPr lang="en-US" dirty="0"/>
              <a:t> program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traži </a:t>
            </a:r>
            <a:r>
              <a:rPr lang="en-US" dirty="0"/>
              <a:t>od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sr-Latn-RS" dirty="0"/>
              <a:t>da unese frekvenciju signala, a potom da prikaže naziv frekvencijskog opsega i oznaku opsega. Ukoliko frekvencija ne pripada nijednom opsegu prikazati obaveštenje korisniku.</a:t>
            </a:r>
          </a:p>
          <a:p>
            <a:pPr lvl="1"/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graphicFrame>
        <p:nvGraphicFramePr>
          <p:cNvPr id="13" name="Table 10"/>
          <p:cNvGraphicFramePr/>
          <p:nvPr/>
        </p:nvGraphicFramePr>
        <p:xfrm>
          <a:off x="1174071" y="3429000"/>
          <a:ext cx="100739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979"/>
                <a:gridCol w="3357979"/>
                <a:gridCol w="3357979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Frekvencijski opseg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Naziv frekvencijskog opsega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Oznaka opsega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3MHz – 30MHz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Dekametarski – kratki talasi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HF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r>
                        <a:rPr lang="sr-Latn-RS" dirty="0"/>
                        <a:t>30MHz – 300MHz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Metarski – ultra kratki talasi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VHF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r>
                        <a:rPr lang="sr-Latn-RS" dirty="0"/>
                        <a:t>300MHz – 3000MHz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Decimetarski talasi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UHF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r>
                        <a:rPr lang="sr-Latn-RS" dirty="0"/>
                        <a:t>3000MHz – 30000MHz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Centimetarski talasi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SHF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 noEditPoints="1"/>
          </p:cNvSpPr>
          <p:nvPr>
            <p:ph sz="half" idx="2"/>
          </p:nvPr>
        </p:nvSpPr>
        <p:spPr>
          <a:xfrm>
            <a:off x="838200" y="1761677"/>
            <a:ext cx="10515600" cy="1567449"/>
          </a:xfrm>
        </p:spPr>
        <p:txBody>
          <a:bodyPr>
            <a:normAutofit/>
          </a:bodyPr>
          <a:lstStyle/>
          <a:p>
            <a:r>
              <a:rPr lang="sr-Latn-RS" dirty="0"/>
              <a:t>Zadatak br. 3</a:t>
            </a:r>
          </a:p>
          <a:p>
            <a:pPr lvl="1"/>
            <a:r>
              <a:rPr lang="en-US" dirty="0" err="1"/>
              <a:t>Napisati</a:t>
            </a:r>
            <a:r>
              <a:rPr lang="en-US" dirty="0"/>
              <a:t> program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računa indeks telesne mase. Korisnik treba da unese pol, visinu u metrima i težinu u kilogramima, a korisniku treba da se prikaže vrednost indeksa uz opis.</a:t>
            </a:r>
          </a:p>
          <a:p>
            <a:pPr lvl="1"/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197498" y="3429000"/>
          <a:ext cx="101563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075"/>
                <a:gridCol w="2539075"/>
                <a:gridCol w="2539075"/>
                <a:gridCol w="253907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sr-Latn-RS" dirty="0"/>
                        <a:t>Muškarci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r-Latn-RS" dirty="0"/>
                        <a:t>Žene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&lt;20,7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Prenizak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&lt;19,1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  <a:r>
                        <a:rPr lang="sr-Latn-RS" dirty="0"/>
                        <a:t>n</a:t>
                      </a:r>
                      <a:r>
                        <a:rPr lang="en-US" dirty="0" err="1"/>
                        <a:t>izak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20,7-26,4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Idealan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19,1-25,8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Idealan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26,5-27,8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Malo </a:t>
                      </a:r>
                      <a:r>
                        <a:rPr lang="en-US" dirty="0" err="1"/>
                        <a:t>iznad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normale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25,9-27,3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Malo </a:t>
                      </a:r>
                      <a:r>
                        <a:rPr lang="en-US" dirty="0" err="1"/>
                        <a:t>iznad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normale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27,9-31,1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Visok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27,4-32,2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visok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31,2-25,4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Previsok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32,3-44,8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previsok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&gt;45,4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Izrazito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visok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&gt;44,8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Izrazito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visok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4</a:t>
            </a:r>
          </a:p>
          <a:p>
            <a:pPr lvl="1"/>
            <a:r>
              <a:rPr lang="sr-Latn-RS" dirty="0"/>
              <a:t>Napisati program koji </a:t>
            </a:r>
            <a:r>
              <a:rPr lang="en-US" dirty="0" err="1"/>
              <a:t>analizira</a:t>
            </a:r>
            <a:r>
              <a:rPr lang="en-US" dirty="0"/>
              <a:t> </a:t>
            </a:r>
            <a:r>
              <a:rPr lang="sr-Latn-RS" dirty="0"/>
              <a:t>broj indeksa studenta Saobraćajnog fakulteta. Korisnik treba da unese broj inteksa, a program treba da prikaže: godinu upisa, modul i odgovarajuću akreditaciju.</a:t>
            </a:r>
          </a:p>
          <a:p>
            <a:pPr lvl="1"/>
            <a:endParaRPr lang="sr-Latn-R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838200" y="3622664"/>
          <a:ext cx="14746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68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Akreditacija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2006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2009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2014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2020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5"/>
          <p:cNvGraphicFramePr>
            <a:graphicFrameLocks noGrp="1"/>
          </p:cNvGraphicFramePr>
          <p:nvPr/>
        </p:nvGraphicFramePr>
        <p:xfrm>
          <a:off x="2662315" y="3622664"/>
          <a:ext cx="832824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831"/>
                <a:gridCol w="479394"/>
                <a:gridCol w="3559945"/>
                <a:gridCol w="64807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Telekomunikacioni saobraćaj i mreže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Bezbednost drumskog saobraćaja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Poštanski saobraćaj i mreže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Drumski i gradski transport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Logistika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Drumski i gradski saobraćaj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Vazdušni saobraćaj i transport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Železnički saobraćaj i transport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ŽE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Vodni saobraćaj i transport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265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Zoranovic</dc:creator>
  <cp:lastModifiedBy>Biljana Pavllovic</cp:lastModifiedBy>
  <cp:revision>42</cp:revision>
  <dcterms:created xsi:type="dcterms:W3CDTF">2020-03-28T16:01:45Z</dcterms:created>
  <dcterms:modified xsi:type="dcterms:W3CDTF">2020-04-07T14:38:35Z</dcterms:modified>
</cp:coreProperties>
</file>