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83" r:id="rId3"/>
    <p:sldId id="285" r:id="rId4"/>
    <p:sldId id="287" r:id="rId5"/>
    <p:sldId id="28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DA6A5-1E23-47A4-87A0-478C625C1D1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C6CEF-D780-41F6-9303-88CC4FEA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0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5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9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1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4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0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4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7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3047-3D3F-4C33-B807-EAFDA08CB1E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44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6332579-D8FF-47BE-88AB-4C8F625B5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lvl="0" algn="l" hangingPunct="0">
              <a:lnSpc>
                <a:spcPct val="100000"/>
              </a:lnSpc>
              <a:spcBef>
                <a:spcPts val="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r-Cyrl-RS" sz="8000" b="1" dirty="0">
                <a:solidFill>
                  <a:schemeClr val="tx1">
                    <a:lumMod val="95000"/>
                  </a:schemeClr>
                </a:solidFill>
                <a:latin typeface="Yandex Sans Display Regular" pitchFamily="34"/>
                <a:ea typeface="Microsoft YaHei" pitchFamily="2"/>
                <a:cs typeface="Mangal" pitchFamily="2"/>
              </a:rPr>
              <a:t>4</a:t>
            </a:r>
            <a:r>
              <a:rPr lang="sr-RS" sz="8000" b="1" dirty="0">
                <a:solidFill>
                  <a:schemeClr val="tx1">
                    <a:lumMod val="95000"/>
                  </a:schemeClr>
                </a:solidFill>
                <a:latin typeface="Yandex Sans Display Regular" pitchFamily="34"/>
                <a:ea typeface="Microsoft YaHei" pitchFamily="2"/>
                <a:cs typeface="Mangal" pitchFamily="2"/>
              </a:rPr>
              <a:t>. час</a:t>
            </a:r>
          </a:p>
          <a:p>
            <a:pPr lvl="0" algn="l" hangingPunct="0">
              <a:lnSpc>
                <a:spcPct val="100000"/>
              </a:lnSpc>
              <a:spcBef>
                <a:spcPts val="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r-RS" sz="8000" b="1" dirty="0">
              <a:solidFill>
                <a:schemeClr val="tx1">
                  <a:lumMod val="95000"/>
                </a:schemeClr>
              </a:solidFill>
              <a:latin typeface="Yandex Sans Display Regular" pitchFamily="34"/>
              <a:ea typeface="Microsoft YaHei" pitchFamily="2"/>
              <a:cs typeface="Mangal" pitchFamily="2"/>
            </a:endParaRPr>
          </a:p>
          <a:p>
            <a:pPr lvl="0" algn="l" hangingPunct="0">
              <a:lnSpc>
                <a:spcPct val="100000"/>
              </a:lnSpc>
              <a:spcBef>
                <a:spcPts val="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r-Cyrl-RS" sz="8000" b="1" dirty="0">
                <a:solidFill>
                  <a:schemeClr val="tx1">
                    <a:lumMod val="95000"/>
                  </a:schemeClr>
                </a:solidFill>
                <a:latin typeface="Yandex Sans Display Regular" pitchFamily="34"/>
                <a:ea typeface="Microsoft YaHei" pitchFamily="2"/>
                <a:cs typeface="Mangal" pitchFamily="2"/>
              </a:rPr>
              <a:t>Рад са датотекама</a:t>
            </a:r>
            <a:endParaRPr lang="sr-RS" sz="8000" b="1" dirty="0">
              <a:solidFill>
                <a:schemeClr val="tx1">
                  <a:lumMod val="95000"/>
                </a:schemeClr>
              </a:solidFill>
              <a:latin typeface="Yandex Sans Display Regular" pitchFamily="34"/>
              <a:ea typeface="Microsoft YaHei" pitchFamily="2"/>
              <a:cs typeface="Mangal" pitchFamily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D7C4A-16CB-43AF-8537-CA23418CF2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76" y="498467"/>
            <a:ext cx="5558516" cy="110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2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763FA5-B9BF-4F0F-A2E7-19636413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r-RS" sz="1800" b="1" dirty="0">
                <a:solidFill>
                  <a:schemeClr val="tx1">
                    <a:lumMod val="95000"/>
                  </a:schemeClr>
                </a:solidFill>
                <a:latin typeface="Yandex Sans Display Regular" pitchFamily="34"/>
                <a:ea typeface="Microsoft YaHei" pitchFamily="2"/>
                <a:cs typeface="Mangal" pitchFamily="2"/>
              </a:rPr>
              <a:t>Задатак бр. 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latin typeface="Yandex Sans Display Regular" pitchFamily="34"/>
                <a:ea typeface="Microsoft YaHei" pitchFamily="2"/>
                <a:cs typeface="Mangal" pitchFamily="2"/>
              </a:rPr>
              <a:t>1</a:t>
            </a:r>
            <a:endParaRPr lang="sr-RS" sz="1800" b="1" dirty="0">
              <a:solidFill>
                <a:schemeClr val="tx1">
                  <a:lumMod val="95000"/>
                </a:schemeClr>
              </a:solidFill>
              <a:latin typeface="Yandex Sans Display Regular" pitchFamily="34"/>
              <a:ea typeface="Microsoft YaHei" pitchFamily="2"/>
              <a:cs typeface="Mangal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r-RS" sz="1800" b="1" dirty="0">
              <a:solidFill>
                <a:schemeClr val="tx1">
                  <a:lumMod val="95000"/>
                </a:schemeClr>
              </a:solidFill>
              <a:latin typeface="Yandex Sans Display Regular" pitchFamily="34"/>
              <a:ea typeface="Microsoft YaHei" pitchFamily="2"/>
              <a:cs typeface="Mangal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sr-RS" sz="1800" dirty="0">
                <a:latin typeface="Yandex Sans Display Regular" pitchFamily="34"/>
                <a:ea typeface="Microsoft YaHei" pitchFamily="2"/>
                <a:cs typeface="Mangal" pitchFamily="2"/>
              </a:rPr>
              <a:t>Написати програм који треба да уради следеће: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sr-RS" sz="1800" dirty="0">
              <a:latin typeface="Yandex Sans Display Regular" pitchFamily="34"/>
              <a:ea typeface="Microsoft YaHei" pitchFamily="2"/>
              <a:cs typeface="Mangal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sr-RS" sz="1800" dirty="0">
                <a:latin typeface="Yandex Sans Display Regular" pitchFamily="34"/>
                <a:ea typeface="Microsoft YaHei" pitchFamily="2"/>
                <a:cs typeface="Mangal" pitchFamily="2"/>
              </a:rPr>
              <a:t>	* приказати тренутни директоријум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sr-RS" sz="1800" dirty="0">
                <a:latin typeface="Yandex Sans Display Regular" pitchFamily="34"/>
                <a:ea typeface="Microsoft YaHei" pitchFamily="2"/>
                <a:cs typeface="Mangal" pitchFamily="2"/>
              </a:rPr>
              <a:t>	* променити позицију на Desktop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sr-RS" sz="1800" dirty="0">
                <a:latin typeface="Yandex Sans Display Regular" pitchFamily="34"/>
                <a:ea typeface="Microsoft YaHei" pitchFamily="2"/>
                <a:cs typeface="Mangal" pitchFamily="2"/>
              </a:rPr>
              <a:t>	* направити нови директоријум Vezbanje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sr-RS" sz="1800" dirty="0">
                <a:latin typeface="Yandex Sans Display Regular" pitchFamily="34"/>
                <a:ea typeface="Microsoft YaHei" pitchFamily="2"/>
                <a:cs typeface="Mangal" pitchFamily="2"/>
              </a:rPr>
              <a:t>	* копирати датотеку zadatak2.py из директоријума за 3. час у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sr-RS" sz="1800" dirty="0">
                <a:latin typeface="Yandex Sans Display Regular" pitchFamily="34"/>
                <a:ea typeface="Microsoft YaHei" pitchFamily="2"/>
                <a:cs typeface="Mangal" pitchFamily="2"/>
              </a:rPr>
              <a:t>	    директоријум Vezbanje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sr-RS" sz="1800" dirty="0">
                <a:latin typeface="Yandex Sans Display Regular" pitchFamily="34"/>
                <a:ea typeface="Microsoft YaHei" pitchFamily="2"/>
                <a:cs typeface="Mangal" pitchFamily="2"/>
              </a:rPr>
              <a:t>	* приказати назив копиране датотеке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sr-RS" sz="1800" dirty="0">
                <a:latin typeface="Yandex Sans Display Regular" pitchFamily="34"/>
                <a:ea typeface="Microsoft YaHei" pitchFamily="2"/>
                <a:cs typeface="Mangal" pitchFamily="2"/>
              </a:rPr>
              <a:t>	* приказати величину копиране датотеке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C2E7F-2658-4E96-9A06-153976F5C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0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763FA5-B9BF-4F0F-A2E7-19636413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r-RS" sz="1800" b="1" dirty="0">
                <a:solidFill>
                  <a:schemeClr val="tx1">
                    <a:lumMod val="95000"/>
                  </a:schemeClr>
                </a:solidFill>
                <a:latin typeface="Yandex Sans Display Regular" pitchFamily="34"/>
                <a:ea typeface="Microsoft YaHei" pitchFamily="2"/>
                <a:cs typeface="Mangal" pitchFamily="2"/>
              </a:rPr>
              <a:t>Задатак бр. 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latin typeface="Yandex Sans Display Regular" pitchFamily="34"/>
                <a:ea typeface="Microsoft YaHei" pitchFamily="2"/>
                <a:cs typeface="Mangal" pitchFamily="2"/>
              </a:rPr>
              <a:t>2</a:t>
            </a:r>
            <a:endParaRPr lang="sr-RS" sz="1800" b="1" dirty="0">
              <a:solidFill>
                <a:schemeClr val="tx1">
                  <a:lumMod val="95000"/>
                </a:schemeClr>
              </a:solidFill>
              <a:latin typeface="Yandex Sans Display Regular" pitchFamily="34"/>
              <a:ea typeface="Microsoft YaHei" pitchFamily="2"/>
              <a:cs typeface="Mangal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r-RS" sz="1800" b="1" dirty="0">
              <a:solidFill>
                <a:schemeClr val="tx1">
                  <a:lumMod val="95000"/>
                </a:schemeClr>
              </a:solidFill>
              <a:latin typeface="Yandex Sans Display Regular" pitchFamily="34"/>
              <a:ea typeface="Microsoft YaHei" pitchFamily="2"/>
              <a:cs typeface="Mangal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sr-RS" sz="1800" dirty="0">
                <a:latin typeface="Yandex Sans Display Regular" pitchFamily="34"/>
                <a:ea typeface="Microsoft YaHei" pitchFamily="2"/>
                <a:cs typeface="Mangal" pitchFamily="2"/>
              </a:rPr>
              <a:t>Написати програм који треба да уради следеће: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sr-RS" sz="1800" dirty="0">
              <a:latin typeface="Yandex Sans Display Regular" pitchFamily="34"/>
              <a:ea typeface="Microsoft YaHei" pitchFamily="2"/>
              <a:cs typeface="Mangal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sr-RS" sz="1800" dirty="0">
                <a:latin typeface="Yandex Sans Display Regular" pitchFamily="34"/>
                <a:ea typeface="Microsoft YaHei" pitchFamily="2"/>
                <a:cs typeface="Mangal" pitchFamily="2"/>
              </a:rPr>
              <a:t>	* у тренутном директоријуму направити нови директоријум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sr-RS" sz="1800" dirty="0">
                <a:latin typeface="Yandex Sans Display Regular" pitchFamily="34"/>
                <a:ea typeface="Microsoft YaHei" pitchFamily="2"/>
                <a:cs typeface="Mangal" pitchFamily="2"/>
              </a:rPr>
              <a:t>	   zipovanje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sr-RS" sz="1800" dirty="0">
                <a:latin typeface="Yandex Sans Display Regular" pitchFamily="34"/>
                <a:ea typeface="Microsoft YaHei" pitchFamily="2"/>
                <a:cs typeface="Mangal" pitchFamily="2"/>
              </a:rPr>
              <a:t>	* из директоријума за 2. час копирати све датотеке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sr-RS" sz="1800" dirty="0">
                <a:latin typeface="Yandex Sans Display Regular" pitchFamily="34"/>
                <a:ea typeface="Microsoft YaHei" pitchFamily="2"/>
                <a:cs typeface="Mangal" pitchFamily="2"/>
              </a:rPr>
              <a:t>	* приказати називе свих копираних датотека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sr-RS" sz="1800" dirty="0">
                <a:latin typeface="Yandex Sans Display Regular" pitchFamily="34"/>
                <a:ea typeface="Microsoft YaHei" pitchFamily="2"/>
                <a:cs typeface="Mangal" pitchFamily="2"/>
              </a:rPr>
              <a:t>	* преименовати датотеке ‘у бројеве‘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sr-RS" sz="1800" dirty="0">
                <a:latin typeface="Yandex Sans Display Regular" pitchFamily="34"/>
                <a:ea typeface="Microsoft YaHei" pitchFamily="2"/>
                <a:cs typeface="Mangal" pitchFamily="2"/>
              </a:rPr>
              <a:t>	* направити компресовану ZIP датотеку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sr-RS" sz="1800" dirty="0">
                <a:latin typeface="Yandex Sans Display Regular" pitchFamily="34"/>
                <a:ea typeface="Microsoft YaHei" pitchFamily="2"/>
                <a:cs typeface="Mangal" pitchFamily="2"/>
              </a:rPr>
              <a:t>	* уклонити све претходно копиране датотеке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C2E7F-2658-4E96-9A06-153976F5C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2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763FA5-B9BF-4F0F-A2E7-19636413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r-RS" sz="1800" b="1" dirty="0">
                <a:solidFill>
                  <a:schemeClr val="tx1">
                    <a:lumMod val="95000"/>
                  </a:schemeClr>
                </a:solidFill>
                <a:latin typeface="Yandex Sans Display Regular" pitchFamily="34"/>
                <a:ea typeface="Microsoft YaHei" pitchFamily="2"/>
                <a:cs typeface="Mangal" pitchFamily="2"/>
              </a:rPr>
              <a:t>Задатак бр. </a:t>
            </a:r>
            <a:r>
              <a:rPr lang="sr-Cyrl-RS" sz="1800" b="1" dirty="0">
                <a:solidFill>
                  <a:schemeClr val="tx1">
                    <a:lumMod val="95000"/>
                  </a:schemeClr>
                </a:solidFill>
                <a:latin typeface="Yandex Sans Display Regular" pitchFamily="34"/>
                <a:ea typeface="Microsoft YaHei" pitchFamily="2"/>
                <a:cs typeface="Mangal" pitchFamily="2"/>
              </a:rPr>
              <a:t>3</a:t>
            </a:r>
            <a:endParaRPr lang="sr-RS" sz="1800" b="1" dirty="0">
              <a:solidFill>
                <a:schemeClr val="tx1">
                  <a:lumMod val="95000"/>
                </a:schemeClr>
              </a:solidFill>
              <a:latin typeface="Yandex Sans Display Regular" pitchFamily="34"/>
              <a:ea typeface="Microsoft YaHei" pitchFamily="2"/>
              <a:cs typeface="Mangal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r-RS" sz="1800" b="1" dirty="0">
              <a:solidFill>
                <a:schemeClr val="tx1">
                  <a:lumMod val="95000"/>
                </a:schemeClr>
              </a:solidFill>
              <a:latin typeface="Yandex Sans Display Regular" pitchFamily="34"/>
              <a:ea typeface="Microsoft YaHei" pitchFamily="2"/>
              <a:cs typeface="Mangal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sr-RS" sz="1800" dirty="0">
                <a:latin typeface="Yandex Sans Display Regular" pitchFamily="34"/>
                <a:ea typeface="Microsoft YaHei" pitchFamily="2"/>
                <a:cs typeface="Mangal" pitchFamily="2"/>
              </a:rPr>
              <a:t>Написати програм који ће писати податке у нови текстуални фајл, а касније и читати податке из њега.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C2E7F-2658-4E96-9A06-153976F5C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6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763FA5-B9BF-4F0F-A2E7-19636413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r-RS" sz="1800" b="1" dirty="0">
                <a:solidFill>
                  <a:schemeClr val="tx1">
                    <a:lumMod val="95000"/>
                  </a:schemeClr>
                </a:solidFill>
                <a:latin typeface="Yandex Sans Display Regular" pitchFamily="34"/>
                <a:ea typeface="Microsoft YaHei" pitchFamily="2"/>
                <a:cs typeface="Mangal" pitchFamily="2"/>
              </a:rPr>
              <a:t>Задатак бр. </a:t>
            </a:r>
            <a:r>
              <a:rPr lang="sr-Cyrl-RS" sz="1800" b="1" dirty="0">
                <a:solidFill>
                  <a:schemeClr val="tx1">
                    <a:lumMod val="95000"/>
                  </a:schemeClr>
                </a:solidFill>
                <a:latin typeface="Yandex Sans Display Regular" pitchFamily="34"/>
                <a:ea typeface="Microsoft YaHei" pitchFamily="2"/>
                <a:cs typeface="Mangal" pitchFamily="2"/>
              </a:rPr>
              <a:t>4</a:t>
            </a:r>
            <a:endParaRPr lang="sr-RS" sz="1800" b="1" dirty="0">
              <a:solidFill>
                <a:schemeClr val="tx1">
                  <a:lumMod val="95000"/>
                </a:schemeClr>
              </a:solidFill>
              <a:latin typeface="Yandex Sans Display Regular" pitchFamily="34"/>
              <a:ea typeface="Microsoft YaHei" pitchFamily="2"/>
              <a:cs typeface="Mangal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r-RS" sz="1800" b="1" dirty="0">
              <a:solidFill>
                <a:schemeClr val="tx1">
                  <a:lumMod val="95000"/>
                </a:schemeClr>
              </a:solidFill>
              <a:latin typeface="Yandex Sans Display Regular" pitchFamily="34"/>
              <a:ea typeface="Microsoft YaHei" pitchFamily="2"/>
              <a:cs typeface="Mangal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sr-RS" sz="1800">
                <a:latin typeface="Yandex Sans Display Regular" pitchFamily="34"/>
                <a:ea typeface="Microsoft YaHei" pitchFamily="2"/>
                <a:cs typeface="Mangal" pitchFamily="2"/>
              </a:rPr>
              <a:t>Изменити игрицу за погађање бројева.</a:t>
            </a:r>
            <a:endParaRPr lang="sr-RS" sz="1800" dirty="0">
              <a:latin typeface="Yandex Sans Display Regular" pitchFamily="34"/>
              <a:ea typeface="Microsoft YaHei" pitchFamily="2"/>
              <a:cs typeface="Mangal" pitchFamily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C2E7F-2658-4E96-9A06-153976F5C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3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160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Yandex Sans Display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Zoranovic</dc:creator>
  <cp:lastModifiedBy>Ana Zoranovic</cp:lastModifiedBy>
  <cp:revision>54</cp:revision>
  <dcterms:created xsi:type="dcterms:W3CDTF">2020-03-28T16:01:45Z</dcterms:created>
  <dcterms:modified xsi:type="dcterms:W3CDTF">2020-05-08T15:47:41Z</dcterms:modified>
</cp:coreProperties>
</file>