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7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A514605-62B1-433D-9F66-7B4EF7A57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E614790-11DF-4E0F-85DD-172ABC458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728516-1ECB-48A7-8D62-5BDA2B89E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6F55B7-9851-4C36-A3DF-BDDF91F65B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D632A84-5D6B-403C-8AC4-2C2117B647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40D8EDB-A151-449E-836A-C93548BC2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4ADFC61-E83D-45CA-8A5F-62B2E2AEC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617102-1312-4116-9463-84FBA69EA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38CA3A-7356-49E3-8537-9BA40C347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753AC5-2E02-4177-8828-F3A69C962D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7E438C1-C941-4393-86BF-3B3D553301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E9D9A9-12B4-4E88-B58C-7E8B31BC9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3047-3D3F-4C33-B807-EAFDA08CB1E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07D4-BEC9-4D8E-97BA-FB180F9FA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err="1"/>
              <a:t>Uvod</a:t>
            </a:r>
            <a:r>
              <a:rPr lang="en-US" sz="8000" dirty="0"/>
              <a:t> u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3</a:t>
            </a:r>
          </a:p>
          <a:p>
            <a:pPr lvl="1"/>
            <a:r>
              <a:rPr lang="sr-Latn-RS" dirty="0"/>
              <a:t>Napisati program koji traži od korisnika da unese ime edukativnog centra gde pohađa kurs „Uvod u Python“ i da nakon toga prikaže uneto ime.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4</a:t>
            </a:r>
          </a:p>
          <a:p>
            <a:pPr lvl="1"/>
            <a:r>
              <a:rPr lang="sr-Latn-RS" dirty="0"/>
              <a:t>Napisati program koji treba da izračuna i prikaže ukupan trošak kupovine za tri proizvoda: hleb, jaja i šećer. Korisnik treba da unese koliko želi namirnica da kupi, a cene treba unapred definisati: hleb 30, jaja 14 i šećer 70.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4</a:t>
            </a:r>
          </a:p>
          <a:p>
            <a:pPr lvl="1"/>
            <a:r>
              <a:rPr lang="sr-Latn-RS" dirty="0"/>
              <a:t>Napisati program koji treba da izračuna i prikaže obim i površinu pravougonika. Omogućiti korisniku da unese vrednosti za stranice</a:t>
            </a:r>
            <a:r>
              <a:rPr lang="sr-Latn-RS" i="1" dirty="0"/>
              <a:t> a </a:t>
            </a:r>
            <a:r>
              <a:rPr lang="sr-Latn-RS" dirty="0"/>
              <a:t>i </a:t>
            </a:r>
            <a:r>
              <a:rPr lang="sr-Latn-RS" i="1" dirty="0"/>
              <a:t>b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8000" dirty="0"/>
              <a:t>1</a:t>
            </a:r>
            <a:r>
              <a:rPr lang="sr-Latn-RS" sz="8000"/>
              <a:t>.</a:t>
            </a:r>
            <a:r>
              <a:rPr lang="sr-Latn-RS" sz="8000" dirty="0"/>
              <a:t>čas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8176" y="498467"/>
            <a:ext cx="5558516" cy="1101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8090" y="1464816"/>
            <a:ext cx="10894684" cy="5239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275572" y="1088251"/>
            <a:ext cx="12664760" cy="6176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66864" y="1744378"/>
            <a:ext cx="10254972" cy="5007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6894250" cy="4351338"/>
          </a:xfrm>
        </p:spPr>
        <p:txBody>
          <a:bodyPr>
            <a:normAutofit/>
          </a:bodyPr>
          <a:lstStyle/>
          <a:p>
            <a:r>
              <a:rPr lang="sr-Latn-RS" dirty="0"/>
              <a:t>IDLE i osnovni matematički operatori</a:t>
            </a:r>
          </a:p>
          <a:p>
            <a:pPr lvl="1"/>
            <a:r>
              <a:rPr lang="sr-Latn-RS" dirty="0"/>
              <a:t>+ 		sabiranje</a:t>
            </a:r>
          </a:p>
          <a:p>
            <a:pPr lvl="1"/>
            <a:r>
              <a:rPr lang="sr-Latn-RS" dirty="0"/>
              <a:t>- 		oduzimanje</a:t>
            </a:r>
          </a:p>
          <a:p>
            <a:pPr lvl="1"/>
            <a:r>
              <a:rPr lang="sr-Latn-RS" dirty="0"/>
              <a:t>*		množenje</a:t>
            </a:r>
          </a:p>
          <a:p>
            <a:pPr lvl="1"/>
            <a:r>
              <a:rPr lang="sr-Latn-RS" dirty="0"/>
              <a:t>/ </a:t>
            </a:r>
            <a:r>
              <a:rPr lang="sr-Latn-RS"/>
              <a:t>		deljenje</a:t>
            </a:r>
            <a:endParaRPr lang="sr-Latn-RS" dirty="0"/>
          </a:p>
          <a:p>
            <a:pPr lvl="1"/>
            <a:r>
              <a:rPr lang="sr-Latn-RS" dirty="0"/>
              <a:t>// 	deljenje celog broja</a:t>
            </a:r>
          </a:p>
          <a:p>
            <a:pPr lvl="1"/>
            <a:r>
              <a:rPr lang="sr-Latn-RS" dirty="0"/>
              <a:t>% 	ostatak pri deljenju</a:t>
            </a:r>
          </a:p>
          <a:p>
            <a:pPr lvl="1"/>
            <a:r>
              <a:rPr lang="sr-Latn-RS" dirty="0"/>
              <a:t>**	eksponent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EditPoints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dirty="0"/>
              <a:t>Celi brojevi:</a:t>
            </a:r>
          </a:p>
          <a:p>
            <a:pPr lvl="1"/>
            <a:r>
              <a:rPr lang="sr-Latn-RS" dirty="0"/>
              <a:t>1		5	-2</a:t>
            </a:r>
          </a:p>
          <a:p>
            <a:r>
              <a:rPr lang="sr-Latn-RS" dirty="0"/>
              <a:t>Realni brojevi</a:t>
            </a:r>
          </a:p>
          <a:p>
            <a:pPr lvl="1"/>
            <a:r>
              <a:rPr lang="sr-Latn-RS" dirty="0"/>
              <a:t>1.2	3.6	6.8</a:t>
            </a:r>
          </a:p>
          <a:p>
            <a:pPr lvl="1"/>
            <a:r>
              <a:rPr lang="sr-Latn-RS" dirty="0"/>
              <a:t>(tačka, ne zapeta!)</a:t>
            </a:r>
          </a:p>
          <a:p>
            <a:r>
              <a:rPr lang="sr-Latn-RS" dirty="0"/>
              <a:t>Tekst</a:t>
            </a:r>
          </a:p>
          <a:p>
            <a:pPr lvl="1"/>
            <a:r>
              <a:rPr lang="sr-Latn-RS" dirty="0"/>
              <a:t>„Procoding“	„Pajton“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1</a:t>
            </a:r>
          </a:p>
          <a:p>
            <a:pPr lvl="1"/>
            <a:r>
              <a:rPr lang="sr-Latn-RS" dirty="0"/>
              <a:t>Napisati program koji će prikazivati ime polaznika. To ime je potrebno sačuvati u promenljivoj </a:t>
            </a:r>
            <a:r>
              <a:rPr lang="sr-Latn-RS" i="1" dirty="0"/>
              <a:t>ime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Zadatak br. 2</a:t>
            </a:r>
          </a:p>
          <a:p>
            <a:pPr lvl="1"/>
            <a:r>
              <a:rPr lang="sr-Latn-RS" dirty="0"/>
              <a:t>Napisati program koji treba da izračuna prodat broj toalet papira na osnovu ukupnog  i preostalog broja – ukupan broj toalet papira 927, preostali broj toalet papira 28.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2204" y="436114"/>
            <a:ext cx="5190054" cy="1028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234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Zoranovic</dc:creator>
  <cp:lastModifiedBy>Biljana Pavllovic</cp:lastModifiedBy>
  <cp:revision>21</cp:revision>
  <dcterms:created xsi:type="dcterms:W3CDTF">2020-03-28T16:01:45Z</dcterms:created>
  <dcterms:modified xsi:type="dcterms:W3CDTF">2020-04-05T20:46:42Z</dcterms:modified>
</cp:coreProperties>
</file>