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2" r:id="rId3"/>
    <p:sldId id="277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61" r:id="rId12"/>
    <p:sldId id="28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A6A5-1E23-47A4-87A0-478C625C1D1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6CEF-D780-41F6-9303-88CC4FEA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4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332579-D8FF-47BE-88AB-4C8F625B5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lvl="0" algn="l" hangingPunct="0">
              <a:lnSpc>
                <a:spcPct val="10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2</a:t>
            </a:r>
            <a:r>
              <a:rPr lang="sr-RS" sz="8000" b="1" dirty="0" smtClean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. </a:t>
            </a:r>
            <a:r>
              <a:rPr lang="sr-RS" sz="80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час</a:t>
            </a:r>
          </a:p>
          <a:p>
            <a:pPr lvl="0" algn="l" hangingPunct="0">
              <a:lnSpc>
                <a:spcPct val="10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sz="80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lvl="0" algn="l" hangingPunct="0">
              <a:lnSpc>
                <a:spcPct val="10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80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Класе и објекти</a:t>
            </a:r>
            <a:endParaRPr lang="sr-RS" sz="80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D7C4A-16CB-43AF-8537-CA23418CF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2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0853"/>
            <a:ext cx="7674005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Задатак бр. 1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Написати програм који садржи класу Pas и направити два објекта.</a:t>
            </a: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6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Задатак бр. 2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1800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Написати програм са класом Osoba која садржи атрибуте pol, ime, visina и tezina и направити две методе info() и predstavi_se().</a:t>
            </a:r>
            <a:endParaRPr lang="sr-RS" sz="1800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3FA5-B9BF-4F0F-A2E7-19636413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1800" b="1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Задатак бр. 3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r-RS" sz="1800" b="1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r-RS" sz="1800" dirty="0">
                <a:solidFill>
                  <a:schemeClr val="tx1">
                    <a:lumMod val="95000"/>
                  </a:schemeClr>
                </a:solidFill>
                <a:latin typeface="Yandex Sans Display Regular" pitchFamily="34"/>
                <a:ea typeface="Microsoft YaHei" pitchFamily="2"/>
                <a:cs typeface="Mangal" pitchFamily="2"/>
              </a:rPr>
              <a:t>Написати програм који треба да израчуна растојање између две тачке на основу њихових координата x и y.</a:t>
            </a:r>
            <a:endParaRPr lang="sr-RS" sz="1800" dirty="0">
              <a:solidFill>
                <a:schemeClr val="tx1">
                  <a:lumMod val="95000"/>
                </a:schemeClr>
              </a:solidFill>
              <a:latin typeface="Yandex Sans Display Regular" pitchFamily="34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200" y="1825626"/>
            <a:ext cx="7735712" cy="435133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9872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35" y="1825626"/>
            <a:ext cx="7563914" cy="42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92" y="1825625"/>
            <a:ext cx="768096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17" y="1895045"/>
            <a:ext cx="7605331" cy="42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501" y="1881050"/>
            <a:ext cx="7306888" cy="40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41" y="1994118"/>
            <a:ext cx="8241395" cy="41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6" y="1887424"/>
            <a:ext cx="8900794" cy="42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C2E7F-2658-4E96-9A06-153976F5C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8" y="1890370"/>
            <a:ext cx="7514185" cy="42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71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</vt:lpstr>
      <vt:lpstr>Arial</vt:lpstr>
      <vt:lpstr>Calibri</vt:lpstr>
      <vt:lpstr>Calibri Light</vt:lpstr>
      <vt:lpstr>Mangal</vt:lpstr>
      <vt:lpstr>Yandex Sans Display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ANA</cp:lastModifiedBy>
  <cp:revision>49</cp:revision>
  <dcterms:created xsi:type="dcterms:W3CDTF">2020-03-28T16:01:45Z</dcterms:created>
  <dcterms:modified xsi:type="dcterms:W3CDTF">2020-05-01T09:00:52Z</dcterms:modified>
</cp:coreProperties>
</file>