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8.xml" ContentType="application/vnd.openxmlformats-officedocument.presentationml.slide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60" r:id="rId5"/>
    <p:sldId id="266" r:id="rId6"/>
    <p:sldId id="267" r:id="rId7"/>
    <p:sldId id="268" r:id="rId8"/>
    <p:sldId id="261" r:id="rId9"/>
    <p:sldId id="269" r:id="rId10"/>
    <p:sldId id="262" r:id="rId11"/>
    <p:sldId id="270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/>
          <a:p>
            <a:r>
              <a:rPr lang="en-US" smtClean="0"/>
              <a:t>*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/>
          <a:p>
            <a:r>
              <a:rPr lang="en-US" smtClean="0"/>
              <a:t>#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D067934-AEFF-4B6D-99C1-F609A6286B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C3047-3D3F-4C33-B807-EAFDA08CB1E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r-Latn-RS" sz="8000" dirty="0"/>
              <a:t>3.čas</a:t>
            </a:r>
            <a:endParaRPr lang="en-US" sz="8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58176" y="498467"/>
            <a:ext cx="5558516" cy="110173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 noEditPoints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sr-Latn-RS" dirty="0"/>
              <a:t>Iskaz if/elif/else</a:t>
            </a:r>
          </a:p>
          <a:p>
            <a:pPr marL="457200" lvl="1" indent="0">
              <a:buNone/>
            </a:pPr>
            <a:r>
              <a:rPr lang="sr-Latn-RS" dirty="0"/>
              <a:t>if </a:t>
            </a:r>
            <a:r>
              <a:rPr lang="en-US" dirty="0"/>
              <a:t>[</a:t>
            </a:r>
            <a:r>
              <a:rPr lang="en-US" dirty="0" err="1"/>
              <a:t>uslov</a:t>
            </a:r>
            <a:r>
              <a:rPr lang="sr-Latn-RS" dirty="0"/>
              <a:t> 1</a:t>
            </a:r>
            <a:r>
              <a:rPr lang="en-US" dirty="0"/>
              <a:t>]:</a:t>
            </a:r>
          </a:p>
          <a:p>
            <a:pPr marL="914400" lvl="2" indent="0">
              <a:buNone/>
            </a:pPr>
            <a:r>
              <a:rPr lang="sr-Latn-RS" dirty="0"/>
              <a:t>n</a:t>
            </a:r>
            <a:r>
              <a:rPr lang="en-US" dirty="0" err="1"/>
              <a:t>aredba</a:t>
            </a:r>
            <a:r>
              <a:rPr lang="sr-Latn-RS" dirty="0"/>
              <a:t> 1</a:t>
            </a:r>
          </a:p>
          <a:p>
            <a:pPr marL="457200" lvl="1" indent="0">
              <a:buNone/>
            </a:pPr>
            <a:r>
              <a:rPr lang="sr-Latn-RS" dirty="0"/>
              <a:t>elif </a:t>
            </a:r>
            <a:r>
              <a:rPr lang="en-US" dirty="0"/>
              <a:t>[</a:t>
            </a:r>
            <a:r>
              <a:rPr lang="en-US" dirty="0" err="1"/>
              <a:t>uslov</a:t>
            </a:r>
            <a:r>
              <a:rPr lang="sr-Latn-RS" dirty="0"/>
              <a:t> 2</a:t>
            </a:r>
            <a:r>
              <a:rPr lang="en-US" dirty="0"/>
              <a:t>]:</a:t>
            </a:r>
          </a:p>
          <a:p>
            <a:pPr marL="914400" lvl="2" indent="0">
              <a:buNone/>
            </a:pPr>
            <a:r>
              <a:rPr lang="sr-Latn-RS" dirty="0"/>
              <a:t>naredba 2</a:t>
            </a:r>
          </a:p>
          <a:p>
            <a:pPr marL="457200" lvl="1" indent="0">
              <a:buNone/>
            </a:pPr>
            <a:r>
              <a:rPr lang="sr-Latn-RS" dirty="0"/>
              <a:t>else</a:t>
            </a:r>
            <a:r>
              <a:rPr lang="en-US" dirty="0"/>
              <a:t>:</a:t>
            </a:r>
          </a:p>
          <a:p>
            <a:pPr marL="914400" lvl="2" indent="0">
              <a:buNone/>
            </a:pPr>
            <a:r>
              <a:rPr lang="sr-Latn-RS" dirty="0"/>
              <a:t>n</a:t>
            </a:r>
            <a:r>
              <a:rPr lang="en-US" dirty="0" err="1"/>
              <a:t>aredba</a:t>
            </a:r>
            <a:r>
              <a:rPr lang="sr-Latn-RS" dirty="0"/>
              <a:t> 3</a:t>
            </a:r>
          </a:p>
          <a:p>
            <a:pPr marL="914400" lvl="2" indent="0">
              <a:buNone/>
            </a:pPr>
            <a:endParaRPr lang="sr-Latn-RS" dirty="0"/>
          </a:p>
          <a:p>
            <a:pPr marL="457200" lvl="1" indent="0">
              <a:buNone/>
            </a:pPr>
            <a:r>
              <a:rPr lang="en-US" dirty="0"/>
              <a:t>(</a:t>
            </a:r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dirty="0" err="1"/>
              <a:t>uslov</a:t>
            </a:r>
            <a:r>
              <a:rPr lang="en-US" dirty="0"/>
              <a:t> ta</a:t>
            </a:r>
            <a:r>
              <a:rPr lang="sr-Latn-RS" dirty="0"/>
              <a:t>čan, onda će se izvršiti naredbu 1, ukoliko nije proverava se uslov 2; ukoliko je on tačan, program će izvršiti naredbu 2, ako nijedan uslov nije talan, program će izvršiti naredbu 3)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 noEditPoint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Zadatak br. 4</a:t>
            </a:r>
          </a:p>
          <a:p>
            <a:pPr lvl="1"/>
            <a:r>
              <a:rPr lang="sr-Latn-RS" dirty="0"/>
              <a:t>Napisati program koji pretvara temperaturu iz celzijusa u farenhajte i obrnuto. Korisnik prvo treba da unese odgovarajuće slovo – „a“ za celzijuse u farenhajte i „e“ za farenhajte u celzijuse, a zatim da unese ulaznu temperaturu. Na kraju prikazati ulaznu i izlaznu temperaturu.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58090" y="1464816"/>
            <a:ext cx="10894684" cy="52390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6894250" cy="4351338"/>
          </a:xfrm>
        </p:spPr>
        <p:txBody>
          <a:bodyPr>
            <a:normAutofit/>
          </a:bodyPr>
          <a:lstStyle/>
          <a:p>
            <a:r>
              <a:rPr lang="sr-Latn-RS" dirty="0"/>
              <a:t>Logičke vrednosti</a:t>
            </a:r>
          </a:p>
          <a:p>
            <a:pPr lvl="1"/>
            <a:r>
              <a:rPr lang="sr-Latn-RS" dirty="0"/>
              <a:t>True</a:t>
            </a:r>
          </a:p>
          <a:p>
            <a:pPr lvl="1"/>
            <a:r>
              <a:rPr lang="sr-Latn-RS" dirty="0"/>
              <a:t>False</a:t>
            </a:r>
          </a:p>
          <a:p>
            <a:r>
              <a:rPr lang="sr-Latn-RS" dirty="0"/>
              <a:t>Operatori poređenja</a:t>
            </a:r>
          </a:p>
          <a:p>
            <a:pPr lvl="1"/>
            <a:r>
              <a:rPr lang="sr-Latn-RS" dirty="0"/>
              <a:t>==</a:t>
            </a:r>
          </a:p>
          <a:p>
            <a:pPr lvl="1"/>
            <a:r>
              <a:rPr lang="sr-Latn-RS" dirty="0"/>
              <a:t>!=</a:t>
            </a:r>
          </a:p>
          <a:p>
            <a:pPr lvl="1"/>
            <a:r>
              <a:rPr lang="en-US" dirty="0"/>
              <a:t>&lt;=</a:t>
            </a:r>
          </a:p>
          <a:p>
            <a:pPr lvl="1"/>
            <a:r>
              <a:rPr lang="en-US" dirty="0"/>
              <a:t>&gt;=</a:t>
            </a:r>
          </a:p>
          <a:p>
            <a:pPr lvl="1"/>
            <a:r>
              <a:rPr lang="en-US" dirty="0"/>
              <a:t>&lt;</a:t>
            </a:r>
          </a:p>
          <a:p>
            <a:pPr lvl="1"/>
            <a:r>
              <a:rPr lang="en-US" dirty="0"/>
              <a:t>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 noEditPoints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Logi</a:t>
            </a:r>
            <a:r>
              <a:rPr lang="sr-Latn-RS" dirty="0"/>
              <a:t>čki operatori</a:t>
            </a:r>
          </a:p>
          <a:p>
            <a:pPr lvl="1"/>
            <a:r>
              <a:rPr lang="sr-Latn-RS" dirty="0"/>
              <a:t>not</a:t>
            </a:r>
          </a:p>
          <a:p>
            <a:pPr lvl="1"/>
            <a:r>
              <a:rPr lang="sr-Latn-RS" dirty="0"/>
              <a:t>and </a:t>
            </a:r>
          </a:p>
          <a:p>
            <a:pPr lvl="1"/>
            <a:r>
              <a:rPr lang="sr-Latn-RS" dirty="0"/>
              <a:t>or</a:t>
            </a:r>
          </a:p>
          <a:p>
            <a:pPr lvl="1"/>
            <a:endParaRPr lang="sr-Latn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 noEditPoints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dirty="0"/>
              <a:t>Iskaz if</a:t>
            </a:r>
          </a:p>
          <a:p>
            <a:pPr marL="457200" lvl="1" indent="0">
              <a:buNone/>
            </a:pPr>
            <a:r>
              <a:rPr lang="sr-Latn-RS" dirty="0"/>
              <a:t>if </a:t>
            </a:r>
            <a:r>
              <a:rPr lang="en-US" dirty="0"/>
              <a:t>[</a:t>
            </a:r>
            <a:r>
              <a:rPr lang="en-US" dirty="0" err="1"/>
              <a:t>uslov</a:t>
            </a:r>
            <a:r>
              <a:rPr lang="en-US" dirty="0"/>
              <a:t>]:</a:t>
            </a:r>
          </a:p>
          <a:p>
            <a:pPr marL="914400" lvl="2" indent="0">
              <a:buNone/>
            </a:pPr>
            <a:r>
              <a:rPr lang="en-US" dirty="0" err="1"/>
              <a:t>naredba</a:t>
            </a:r>
            <a:endParaRPr lang="sr-Latn-RS" dirty="0"/>
          </a:p>
          <a:p>
            <a:pPr marL="457200" lvl="1" indent="0">
              <a:buNone/>
            </a:pPr>
            <a:r>
              <a:rPr lang="en-US" dirty="0"/>
              <a:t>(</a:t>
            </a:r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dirty="0" err="1"/>
              <a:t>uslov</a:t>
            </a:r>
            <a:r>
              <a:rPr lang="en-US" dirty="0"/>
              <a:t> ta</a:t>
            </a:r>
            <a:r>
              <a:rPr lang="sr-Latn-RS" dirty="0"/>
              <a:t>čan onda će se izvršiti naredba)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 noEditPoints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dirty="0"/>
              <a:t>Iskaz if/else</a:t>
            </a:r>
          </a:p>
          <a:p>
            <a:pPr marL="457200" lvl="1" indent="0">
              <a:buNone/>
            </a:pPr>
            <a:r>
              <a:rPr lang="sr-Latn-RS" dirty="0"/>
              <a:t>if </a:t>
            </a:r>
            <a:r>
              <a:rPr lang="en-US" dirty="0"/>
              <a:t>[</a:t>
            </a:r>
            <a:r>
              <a:rPr lang="en-US" dirty="0" err="1"/>
              <a:t>uslov</a:t>
            </a:r>
            <a:r>
              <a:rPr lang="en-US" dirty="0"/>
              <a:t>]:</a:t>
            </a:r>
          </a:p>
          <a:p>
            <a:pPr marL="914400" lvl="2" indent="0">
              <a:buNone/>
            </a:pPr>
            <a:r>
              <a:rPr lang="sr-Latn-RS" dirty="0"/>
              <a:t>n</a:t>
            </a:r>
            <a:r>
              <a:rPr lang="en-US" dirty="0" err="1"/>
              <a:t>aredba</a:t>
            </a:r>
            <a:r>
              <a:rPr lang="sr-Latn-RS" dirty="0"/>
              <a:t> 1</a:t>
            </a:r>
          </a:p>
          <a:p>
            <a:pPr marL="457200" lvl="1" indent="0">
              <a:buNone/>
            </a:pPr>
            <a:r>
              <a:rPr lang="sr-Latn-RS" dirty="0"/>
              <a:t>else</a:t>
            </a:r>
            <a:r>
              <a:rPr lang="en-US" dirty="0"/>
              <a:t>:</a:t>
            </a:r>
          </a:p>
          <a:p>
            <a:pPr marL="914400" lvl="2" indent="0">
              <a:buNone/>
            </a:pPr>
            <a:r>
              <a:rPr lang="sr-Latn-RS" dirty="0"/>
              <a:t>n</a:t>
            </a:r>
            <a:r>
              <a:rPr lang="en-US" dirty="0" err="1"/>
              <a:t>aredba</a:t>
            </a:r>
            <a:r>
              <a:rPr lang="sr-Latn-RS" dirty="0"/>
              <a:t> 2</a:t>
            </a:r>
          </a:p>
          <a:p>
            <a:pPr marL="914400" lvl="2" indent="0">
              <a:buNone/>
            </a:pPr>
            <a:endParaRPr lang="sr-Latn-RS" dirty="0"/>
          </a:p>
          <a:p>
            <a:pPr marL="457200" lvl="1" indent="0">
              <a:buNone/>
            </a:pPr>
            <a:r>
              <a:rPr lang="en-US" dirty="0"/>
              <a:t>(</a:t>
            </a:r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dirty="0" err="1"/>
              <a:t>uslov</a:t>
            </a:r>
            <a:r>
              <a:rPr lang="en-US" dirty="0"/>
              <a:t> ta</a:t>
            </a:r>
            <a:r>
              <a:rPr lang="sr-Latn-RS" dirty="0"/>
              <a:t>čan, onda će se izvršiti naredbu 1, ukoliko nije izvršiće naredbu 2)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 noEditPoint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Zadatak br. 1</a:t>
            </a:r>
          </a:p>
          <a:p>
            <a:pPr lvl="1"/>
            <a:r>
              <a:rPr lang="en-US" dirty="0" err="1"/>
              <a:t>Napisati</a:t>
            </a:r>
            <a:r>
              <a:rPr lang="en-US" dirty="0"/>
              <a:t> program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sr-Latn-RS" dirty="0"/>
              <a:t>omogućava korisniku da unese ceo broj. Proveriti da li je uneti broj veći od 10.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 noEditPoint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Zadatak br. 2</a:t>
            </a:r>
          </a:p>
          <a:p>
            <a:pPr lvl="1"/>
            <a:r>
              <a:rPr lang="en-US" dirty="0" err="1"/>
              <a:t>Napisati</a:t>
            </a:r>
            <a:r>
              <a:rPr lang="en-US" dirty="0"/>
              <a:t> program </a:t>
            </a:r>
            <a:r>
              <a:rPr lang="en-US" dirty="0" err="1"/>
              <a:t>koji</a:t>
            </a:r>
            <a:r>
              <a:rPr lang="en-US" dirty="0"/>
              <a:t> od </a:t>
            </a:r>
            <a:r>
              <a:rPr lang="en-US" dirty="0" err="1"/>
              <a:t>korisnika</a:t>
            </a:r>
            <a:r>
              <a:rPr lang="en-US" dirty="0"/>
              <a:t> </a:t>
            </a:r>
            <a:r>
              <a:rPr lang="en-US" dirty="0" err="1"/>
              <a:t>zahteva</a:t>
            </a:r>
            <a:r>
              <a:rPr lang="en-US" dirty="0"/>
              <a:t> da </a:t>
            </a:r>
            <a:r>
              <a:rPr lang="en-US" dirty="0" err="1"/>
              <a:t>unese</a:t>
            </a:r>
            <a:r>
              <a:rPr lang="en-US" dirty="0"/>
              <a:t> </a:t>
            </a:r>
            <a:r>
              <a:rPr lang="en-US" dirty="0" err="1"/>
              <a:t>naziv</a:t>
            </a:r>
            <a:r>
              <a:rPr lang="en-US" dirty="0"/>
              <a:t> </a:t>
            </a:r>
            <a:r>
              <a:rPr lang="en-US" dirty="0" err="1"/>
              <a:t>mesta</a:t>
            </a:r>
            <a:r>
              <a:rPr lang="en-US" dirty="0"/>
              <a:t> u </a:t>
            </a:r>
            <a:r>
              <a:rPr lang="en-US" dirty="0" err="1"/>
              <a:t>kom</a:t>
            </a:r>
            <a:r>
              <a:rPr lang="en-US" dirty="0"/>
              <a:t> se </a:t>
            </a:r>
            <a:r>
              <a:rPr lang="en-US" dirty="0" err="1"/>
              <a:t>nalazi</a:t>
            </a:r>
            <a:r>
              <a:rPr lang="en-US" dirty="0"/>
              <a:t> </a:t>
            </a:r>
            <a:r>
              <a:rPr lang="en-US" dirty="0" err="1"/>
              <a:t>najbolje</a:t>
            </a:r>
            <a:r>
              <a:rPr lang="en-US" dirty="0"/>
              <a:t> </a:t>
            </a:r>
            <a:r>
              <a:rPr lang="en-US" dirty="0" err="1"/>
              <a:t>opremljena</a:t>
            </a:r>
            <a:r>
              <a:rPr lang="en-US" dirty="0"/>
              <a:t> </a:t>
            </a:r>
            <a:r>
              <a:rPr lang="en-US" dirty="0" err="1"/>
              <a:t>učionica</a:t>
            </a:r>
            <a:r>
              <a:rPr lang="en-US" dirty="0"/>
              <a:t> </a:t>
            </a:r>
            <a:r>
              <a:rPr lang="en-US" dirty="0" err="1"/>
              <a:t>Edukativnog</a:t>
            </a:r>
            <a:r>
              <a:rPr lang="en-US" dirty="0"/>
              <a:t> </a:t>
            </a:r>
            <a:r>
              <a:rPr lang="en-US" dirty="0" err="1"/>
              <a:t>centra</a:t>
            </a:r>
            <a:r>
              <a:rPr lang="en-US" dirty="0"/>
              <a:t> </a:t>
            </a:r>
            <a:r>
              <a:rPr lang="en-US" dirty="0" err="1"/>
              <a:t>Procoding</a:t>
            </a:r>
            <a:r>
              <a:rPr lang="en-US" dirty="0"/>
              <a:t>.</a:t>
            </a:r>
            <a:endParaRPr lang="sr-Latn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 noEditPoint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Zadatak br. 3</a:t>
            </a:r>
          </a:p>
          <a:p>
            <a:pPr lvl="1"/>
            <a:r>
              <a:rPr lang="sr-Latn-RS" dirty="0"/>
              <a:t>Napisati program koji proverava da li je broj koji je uneo korisnik paran. Ako jeste, onda treba proveriti da li je broj veći od 10, a ako nije, onda treba proveriti da li je istovremeno veći od 5 i manji od 30.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301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Zoranovic</dc:creator>
  <cp:lastModifiedBy>Biljana Pavllovic</cp:lastModifiedBy>
  <cp:revision>29</cp:revision>
  <dcterms:created xsi:type="dcterms:W3CDTF">2020-03-28T16:01:45Z</dcterms:created>
  <dcterms:modified xsi:type="dcterms:W3CDTF">2020-04-06T18:01:23Z</dcterms:modified>
</cp:coreProperties>
</file>