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72" r:id="rId5"/>
    <p:sldId id="269" r:id="rId6"/>
    <p:sldId id="270" r:id="rId7"/>
    <p:sldId id="263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2C7929-8D1C-4D2F-8239-D8035C2B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1396F6-B1EC-44D3-B00F-D6AE80C46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F0D171-1FB5-4568-9B66-8C257EE3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E9A82E-A7B9-4A5F-A064-009BAF4AA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5898F8A-26DF-42FD-B088-0F0E71F01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04572A-CF5C-41D3-AD84-30F7A4E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33E8F9-0502-4924-9D52-BDEFEFEF5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1372BB-93C7-404C-A91E-EE3B5B643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F7BB0B-75B3-4DF7-833C-535A30EB3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6.čas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sr-Latn-RS" dirty="0"/>
              <a:t>hile </a:t>
            </a:r>
            <a:r>
              <a:rPr lang="en-US" dirty="0"/>
              <a:t>[</a:t>
            </a:r>
            <a:r>
              <a:rPr lang="en-US" dirty="0" err="1"/>
              <a:t>uslov</a:t>
            </a:r>
            <a:r>
              <a:rPr lang="en-US" dirty="0"/>
              <a:t>]:</a:t>
            </a:r>
          </a:p>
          <a:p>
            <a:pPr marL="457200" lvl="1" indent="0">
              <a:buNone/>
            </a:pPr>
            <a:r>
              <a:rPr lang="sr-Latn-RS" dirty="0"/>
              <a:t>n</a:t>
            </a:r>
            <a:r>
              <a:rPr lang="en-US" dirty="0" err="1"/>
              <a:t>aredba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sr-Latn-RS" dirty="0"/>
              <a:t>(s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dirty="0" err="1"/>
              <a:t>ispunjen</a:t>
            </a:r>
            <a:r>
              <a:rPr lang="en-US" dirty="0"/>
              <a:t> </a:t>
            </a:r>
            <a:r>
              <a:rPr lang="en-US" dirty="0" err="1"/>
              <a:t>uslov</a:t>
            </a:r>
            <a:r>
              <a:rPr lang="en-US" dirty="0"/>
              <a:t>, </a:t>
            </a:r>
            <a:r>
              <a:rPr lang="en-US" dirty="0" err="1"/>
              <a:t>petlja</a:t>
            </a:r>
            <a:r>
              <a:rPr lang="en-US" dirty="0"/>
              <a:t> </a:t>
            </a:r>
            <a:r>
              <a:rPr lang="sr-Latn-RS" dirty="0"/>
              <a:t>će ponavljati naredbu)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sr-Latn-RS" dirty="0"/>
              <a:t>koji će pet puta prikazati tekst „Naučiću da programiraj u Pajtonu“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1753880"/>
          </a:xfrm>
        </p:spPr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prikazati brojeve od 4 do 20.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4141973"/>
          </a:xfrm>
        </p:spPr>
        <p:txBody>
          <a:bodyPr>
            <a:normAutofit/>
          </a:bodyPr>
          <a:lstStyle/>
          <a:p>
            <a:r>
              <a:rPr lang="sr-Latn-RS" dirty="0"/>
              <a:t>Zadatak br. 3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prikazati svaki drugi broj od 3 do 50.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će prikazati samo brojeve koji su deljivi sa 5 u opsegu od 3 do 60 (uključujući 60).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5</a:t>
            </a:r>
          </a:p>
          <a:p>
            <a:pPr lvl="1"/>
            <a:r>
              <a:rPr lang="sr-Latn-RS" dirty="0"/>
              <a:t>Napisati program koji će izračunati sumu brojeva od 1 do 100.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6</a:t>
            </a:r>
          </a:p>
          <a:p>
            <a:pPr lvl="1"/>
            <a:r>
              <a:rPr lang="sr-Latn-RS" dirty="0"/>
              <a:t>Napisati program koji će izračunati proizvod parnih brojeva koji su deljivi sa 3 a nalaze se u opsegu od 4 do 50.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5</a:t>
            </a:r>
          </a:p>
          <a:p>
            <a:pPr lvl="1"/>
            <a:r>
              <a:rPr lang="sr-Latn-RS" dirty="0"/>
              <a:t>Napisati program koji će </a:t>
            </a:r>
            <a:r>
              <a:rPr lang="sr-Latn-RS"/>
              <a:t>izračunati srednju vrednost 10 slučajnih brojeva (uraditi na 2 načina: za cele i za realne brojeve).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170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57</cp:revision>
  <dcterms:created xsi:type="dcterms:W3CDTF">2020-03-28T16:01:45Z</dcterms:created>
  <dcterms:modified xsi:type="dcterms:W3CDTF">2020-04-10T15:03:33Z</dcterms:modified>
</cp:coreProperties>
</file>