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72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tableStyles" Target="tableStyle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59FB83C-0C1D-42E9-BE54-E8C6D47B62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E5399A1-28DA-468D-AE8B-C9EA79A19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A11F47E-5848-4F79-8AE3-40847B14C2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3047-3D3F-4C33-B807-EAFDA08CB1E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sz="8000" dirty="0"/>
              <a:t>7.čas</a:t>
            </a:r>
            <a:endParaRPr lang="en-US" sz="8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58176" y="498467"/>
            <a:ext cx="5558516" cy="11017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Zadatak br. 1</a:t>
            </a:r>
          </a:p>
          <a:p>
            <a:pPr lvl="1"/>
            <a:r>
              <a:rPr lang="en-US" dirty="0" err="1"/>
              <a:t>Napisati</a:t>
            </a:r>
            <a:r>
              <a:rPr lang="en-US" dirty="0"/>
              <a:t> program </a:t>
            </a:r>
            <a:r>
              <a:rPr lang="sr-Latn-RS" dirty="0"/>
              <a:t>koji tražiti od korisnika da unese ime Petar. Ukoliko korisnik pogreši, potrebno je da mu se omogući da ponovo unese ime.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 noEditPoints="1"/>
          </p:cNvSpPr>
          <p:nvPr>
            <p:ph sz="half" idx="2"/>
          </p:nvPr>
        </p:nvSpPr>
        <p:spPr>
          <a:xfrm>
            <a:off x="838200" y="1761676"/>
            <a:ext cx="10515600" cy="4062075"/>
          </a:xfrm>
        </p:spPr>
        <p:txBody>
          <a:bodyPr>
            <a:normAutofit/>
          </a:bodyPr>
          <a:lstStyle/>
          <a:p>
            <a:r>
              <a:rPr lang="sr-Latn-RS" dirty="0"/>
              <a:t>Zadatak br. 2</a:t>
            </a:r>
          </a:p>
          <a:p>
            <a:pPr lvl="1"/>
            <a:r>
              <a:rPr lang="en-US" dirty="0" err="1"/>
              <a:t>Napisati</a:t>
            </a:r>
            <a:r>
              <a:rPr lang="en-US" dirty="0"/>
              <a:t> program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traži od korisnika da unese neki datum (u gramatički ispravnom obliku). Potrebno je da korisnik potvrdi da je razumeo šta program radi (ako unese ne, objasniti mu ponovo i pitati ga da ponovo unese potvrdu). Kada korisnik unese podatak, potrebno je ispisati korisniku koji mesec je unet i da li je uneta godina prestupna.</a:t>
            </a:r>
          </a:p>
          <a:p>
            <a:pPr lvl="1"/>
            <a:endParaRPr lang="sr-Latn-RS" dirty="0"/>
          </a:p>
          <a:p>
            <a:pPr lvl="1"/>
            <a:r>
              <a:rPr lang="sr-Latn-RS" dirty="0"/>
              <a:t>Na primer: 31.3.2020.</a:t>
            </a:r>
          </a:p>
          <a:p>
            <a:pPr lvl="1"/>
            <a:r>
              <a:rPr lang="sr-Latn-RS" dirty="0"/>
              <a:t>Mesec: mart</a:t>
            </a:r>
          </a:p>
          <a:p>
            <a:pPr lvl="1"/>
            <a:r>
              <a:rPr lang="sr-Latn-RS"/>
              <a:t>Godina je prestupna</a:t>
            </a:r>
            <a:endParaRPr lang="sr-Latn-RS" dirty="0"/>
          </a:p>
          <a:p>
            <a:pPr lvl="1"/>
            <a:endParaRPr lang="sr-Latn-RS" dirty="0"/>
          </a:p>
          <a:p>
            <a:pPr lvl="1"/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112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Zoranovic</dc:creator>
  <cp:lastModifiedBy>Biljana Pavllovic</cp:lastModifiedBy>
  <cp:revision>60</cp:revision>
  <dcterms:created xsi:type="dcterms:W3CDTF">2020-03-28T16:01:45Z</dcterms:created>
  <dcterms:modified xsi:type="dcterms:W3CDTF">2020-04-12T20:13:44Z</dcterms:modified>
</cp:coreProperties>
</file>