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61" r:id="rId4"/>
    <p:sldId id="269" r:id="rId5"/>
    <p:sldId id="270" r:id="rId6"/>
    <p:sldId id="263" r:id="rId7"/>
    <p:sldId id="27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/>
          <a:p>
            <a:r>
              <a:rPr lang="en-US" smtClean="0"/>
              <a:t>*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/>
          <a:p>
            <a:r>
              <a:rPr lang="en-US" smtClean="0"/>
              <a:t>#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4CA519E8-C2BE-477E-BE8D-B43318A03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4EC3047-3D3F-4C33-B807-EAFDA08CB1ED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4EC3047-3D3F-4C33-B807-EAFDA08CB1ED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4EC3047-3D3F-4C33-B807-EAFDA08CB1ED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4EC3047-3D3F-4C33-B807-EAFDA08CB1ED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4EC3047-3D3F-4C33-B807-EAFDA08CB1ED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4EC3047-3D3F-4C33-B807-EAFDA08CB1ED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4EC3047-3D3F-4C33-B807-EAFDA08CB1ED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4EC3047-3D3F-4C33-B807-EAFDA08CB1ED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4EC3047-3D3F-4C33-B807-EAFDA08CB1ED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4EC3047-3D3F-4C33-B807-EAFDA08CB1ED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 noEditPoints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4EC3047-3D3F-4C33-B807-EAFDA08CB1ED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C3047-3D3F-4C33-B807-EAFDA08CB1ED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5</a:t>
            </a:r>
            <a:r>
              <a:rPr lang="sr-Latn-RS" sz="8000" dirty="0"/>
              <a:t>.čas</a:t>
            </a:r>
            <a:endParaRPr lang="en-US" sz="8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58176" y="498467"/>
            <a:ext cx="5558516" cy="110173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 noEditPoint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Zadatak br. 1</a:t>
            </a:r>
          </a:p>
          <a:p>
            <a:pPr lvl="1"/>
            <a:r>
              <a:rPr lang="en-US" dirty="0" err="1"/>
              <a:t>Napisati</a:t>
            </a:r>
            <a:r>
              <a:rPr lang="en-US" dirty="0"/>
              <a:t> program </a:t>
            </a:r>
            <a:r>
              <a:rPr lang="sr-Latn-RS" dirty="0"/>
              <a:t>koji će sadržati promenljivu tipa lista koja sadrži sledeće podatke: ime, prezime, godine i grad. Potrebno je prikazati sve elemente liste, svaki element pojedinačno i zajedno ime i prezime.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32204" y="436114"/>
            <a:ext cx="5190054" cy="102870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 noEditPoints="1"/>
          </p:cNvSpPr>
          <p:nvPr>
            <p:ph sz="half" idx="2"/>
          </p:nvPr>
        </p:nvSpPr>
        <p:spPr>
          <a:xfrm>
            <a:off x="838200" y="1761677"/>
            <a:ext cx="10515600" cy="1753880"/>
          </a:xfrm>
        </p:spPr>
        <p:txBody>
          <a:bodyPr>
            <a:normAutofit/>
          </a:bodyPr>
          <a:lstStyle/>
          <a:p>
            <a:r>
              <a:rPr lang="sr-Latn-RS" dirty="0"/>
              <a:t>Zadatak br. 2</a:t>
            </a:r>
          </a:p>
          <a:p>
            <a:pPr lvl="1"/>
            <a:r>
              <a:rPr lang="en-US" dirty="0" err="1"/>
              <a:t>Napisati</a:t>
            </a:r>
            <a:r>
              <a:rPr lang="en-US" dirty="0"/>
              <a:t> program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sr-Latn-RS" dirty="0"/>
              <a:t>sadrži listu sa jednim podatkom – naziv fudbalskog kluba. Potrebno je dodati dva nova kluba u listu, prikazati sve klubove i dužinu liste.</a:t>
            </a:r>
          </a:p>
          <a:p>
            <a:pPr lvl="1"/>
            <a:endParaRPr lang="sr-Latn-R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32204" y="436114"/>
            <a:ext cx="5190054" cy="102870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 noEditPoints="1"/>
          </p:cNvSpPr>
          <p:nvPr>
            <p:ph sz="half" idx="2"/>
          </p:nvPr>
        </p:nvSpPr>
        <p:spPr>
          <a:xfrm>
            <a:off x="838200" y="1761677"/>
            <a:ext cx="10515600" cy="4141973"/>
          </a:xfrm>
        </p:spPr>
        <p:txBody>
          <a:bodyPr>
            <a:normAutofit/>
          </a:bodyPr>
          <a:lstStyle/>
          <a:p>
            <a:r>
              <a:rPr lang="sr-Latn-RS" dirty="0"/>
              <a:t>Zadatak br. 3</a:t>
            </a:r>
          </a:p>
          <a:p>
            <a:pPr lvl="1"/>
            <a:r>
              <a:rPr lang="en-US" dirty="0" err="1"/>
              <a:t>Napisati</a:t>
            </a:r>
            <a:r>
              <a:rPr lang="en-US" dirty="0"/>
              <a:t> program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sr-Latn-RS" dirty="0"/>
              <a:t>će izračunati trošak u kupovini. Napraviti dvodimenzionalnu listu koja će za svaku namirnicu sadržati naziv namirnice i cenu - hleb (30)  i jaja (14) i prikazati cenu hleba. Omogućiti korisniku da unese količinu hleba i jaja i te podatke smestiti u listu, izračunati trošak, prikazati celu listu i trošak.</a:t>
            </a:r>
          </a:p>
          <a:p>
            <a:pPr lvl="1"/>
            <a:endParaRPr lang="sr-Latn-R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32204" y="436114"/>
            <a:ext cx="5190054" cy="102870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 noEditPoint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Zadatak br. 4</a:t>
            </a:r>
          </a:p>
          <a:p>
            <a:pPr lvl="1"/>
            <a:r>
              <a:rPr lang="sr-Latn-RS" dirty="0"/>
              <a:t>Napisati program koji treba da sadrži listu sa nazivima opština na kojima radi edukativni centar Procoding. U početku lista treba da sadrži samo jednu opštinu, a ostale treba dodati pomoću odgovarajuće metode. Prikazati sve opštine iz liste, dužinu liste, </a:t>
            </a:r>
            <a:r>
              <a:rPr lang="sr-Latn-RS"/>
              <a:t>ukloniti Palilulu </a:t>
            </a:r>
            <a:r>
              <a:rPr lang="sr-Latn-RS" dirty="0"/>
              <a:t>i potom sortirati listu i istu prikazati korisniku. Nakon toga sortirati listu u obrnutom smeru i pronaći indeks za grad Pančevo.</a:t>
            </a:r>
          </a:p>
          <a:p>
            <a:pPr lvl="1"/>
            <a:endParaRPr lang="sr-Latn-RS" dirty="0"/>
          </a:p>
          <a:p>
            <a:pPr lvl="1"/>
            <a:endParaRPr lang="sr-Latn-R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32204" y="436114"/>
            <a:ext cx="5190054" cy="102870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 noEditPoint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Zadatak br. 5</a:t>
            </a:r>
          </a:p>
          <a:p>
            <a:pPr lvl="1"/>
            <a:r>
              <a:rPr lang="sr-Latn-RS" dirty="0"/>
              <a:t>Napisati program koji će izračunati dužinu i širinu pravougaonika. Omogućiti korisniku da unese tražene podatke u jednom redu. Rezultate prikazati korisniku.</a:t>
            </a:r>
          </a:p>
          <a:p>
            <a:pPr lvl="1"/>
            <a:endParaRPr lang="sr-Latn-RS" dirty="0"/>
          </a:p>
          <a:p>
            <a:pPr lvl="1"/>
            <a:endParaRPr lang="sr-Latn-R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32204" y="436114"/>
            <a:ext cx="5190054" cy="10287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</TotalTime>
  <Words>243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 Zoranovic</dc:creator>
  <cp:lastModifiedBy>Biljana Pavllovic</cp:lastModifiedBy>
  <cp:revision>49</cp:revision>
  <dcterms:created xsi:type="dcterms:W3CDTF">2020-03-28T16:01:45Z</dcterms:created>
  <dcterms:modified xsi:type="dcterms:W3CDTF">2020-04-10T15:02:27Z</dcterms:modified>
</cp:coreProperties>
</file>