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Music Clustering for Streaming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Unlocking Smarter Playlists, Better Discovery &amp; Deeper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Listeners struggle to find songs that match their mood or taste.</a:t>
            </a:r>
          </a:p>
          <a:p>
            <a:pPr/>
            <a:r>
              <a:t>Playlists often lack personalization.</a:t>
            </a:r>
          </a:p>
          <a:p>
            <a:pPr/>
            <a:r>
              <a:t>Artists have limited visibility into their competition.</a:t>
            </a:r>
          </a:p>
          <a:p>
            <a:pPr/>
            <a:r>
              <a:t>Streaming platforms need deeper insights into user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Song Clustering</a:t>
            </a:r>
          </a:p>
          <a:p>
            <a:pPr/>
            <a:r>
              <a:t>Group similar songs automatically.</a:t>
            </a:r>
          </a:p>
          <a:p>
            <a:pPr/>
            <a:r>
              <a:t>Enhance playlist generation.</a:t>
            </a:r>
          </a:p>
          <a:p>
            <a:pPr/>
            <a:r>
              <a:t>Support better recommendations.</a:t>
            </a:r>
          </a:p>
          <a:p>
            <a:pPr/>
            <a:r>
              <a:t>Provide valuable insights for artists &amp; platforms.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1 – Personalized Playlist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Automatically group songs with similar audio features.</a:t>
            </a:r>
          </a:p>
          <a:p>
            <a:pPr/>
            <a:r>
              <a:t>Generate playlists that match user mood &amp; taste.</a:t>
            </a:r>
          </a:p>
          <a:p>
            <a:pPr/>
            <a:r>
              <a:t>Saves users’ time and increases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2 – Improved Song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 similar tracks to users based on listening habits.</a:t>
            </a:r>
          </a:p>
          <a:p>
            <a:pPr/>
            <a:r>
              <a:t>Helps users explore new music without leaving their comfort zone.</a:t>
            </a:r>
          </a:p>
          <a:p>
            <a:pPr/>
            <a:r>
              <a:t>Increases streaming hours &amp; user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3 – Artist &amp; Producer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competitive songs within the same audio cluster.</a:t>
            </a:r>
          </a:p>
          <a:p>
            <a:pPr/>
            <a:r>
              <a:t>Understand how a track positions against peers.</a:t>
            </a:r>
          </a:p>
          <a:p>
            <a:pPr/>
            <a:r>
              <a:t>Guide music production &amp; marketing decisions.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4 – Market Segmentation for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 users based on listening behavior.</a:t>
            </a:r>
          </a:p>
          <a:p>
            <a:pPr/>
            <a:r>
              <a:t>Optimize recommendations, promotions &amp; targeted ads.</a:t>
            </a:r>
          </a:p>
          <a:p>
            <a:pPr/>
            <a:r>
              <a:t>Increase subscription retention and ad revenue.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Higher user engagement &amp; retention</a:t>
            </a:r>
          </a:p>
          <a:p>
            <a:pPr/>
            <a:r>
              <a:t>Better song discovery → happier users</a:t>
            </a:r>
          </a:p>
          <a:p>
            <a:pPr/>
            <a:r>
              <a:t>Actionable insights for artists &amp; producers</a:t>
            </a:r>
          </a:p>
          <a:p>
            <a:pPr/>
            <a:r>
              <a:t>Increased revenue opportunities for streaming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music clustering creates value across the ecosystem:</a:t>
            </a:r>
          </a:p>
          <a:p>
            <a:pPr/>
            <a:r>
              <a:t>Users → better playlists &amp; discovery</a:t>
            </a:r>
          </a:p>
          <a:p>
            <a:pPr/>
            <a:r>
              <a:t>Artists → competitive insights</a:t>
            </a:r>
          </a:p>
          <a:p>
            <a:pPr/>
            <a:r>
              <a:t>Platforms → market segmentation &amp; monetization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