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3"/>
  </p:notesMasterIdLst>
  <p:handoutMasterIdLst>
    <p:handoutMasterId r:id="rId4"/>
  </p:handoutMasterIdLst>
  <p:sldIdLst>
    <p:sldId id="256" r:id="rId2"/>
  </p:sldIdLst>
  <p:sldSz cx="32399288" cy="32399288"/>
  <p:notesSz cx="7004050" cy="9290050"/>
  <p:defaultTextStyle>
    <a:defPPr>
      <a:defRPr lang="en-US"/>
    </a:defPPr>
    <a:lvl1pPr marL="0" algn="l" defTabSz="3238963" rtl="0" eaLnBrk="1" latinLnBrk="0" hangingPunct="1">
      <a:defRPr sz="6299" kern="1200">
        <a:solidFill>
          <a:schemeClr val="tx1"/>
        </a:solidFill>
        <a:latin typeface="+mn-lt"/>
        <a:ea typeface="+mn-ea"/>
        <a:cs typeface="+mn-cs"/>
      </a:defRPr>
    </a:lvl1pPr>
    <a:lvl2pPr marL="1619482" algn="l" defTabSz="3238963" rtl="0" eaLnBrk="1" latinLnBrk="0" hangingPunct="1">
      <a:defRPr sz="6299" kern="1200">
        <a:solidFill>
          <a:schemeClr val="tx1"/>
        </a:solidFill>
        <a:latin typeface="+mn-lt"/>
        <a:ea typeface="+mn-ea"/>
        <a:cs typeface="+mn-cs"/>
      </a:defRPr>
    </a:lvl2pPr>
    <a:lvl3pPr marL="3238963" algn="l" defTabSz="3238963" rtl="0" eaLnBrk="1" latinLnBrk="0" hangingPunct="1">
      <a:defRPr sz="6299" kern="1200">
        <a:solidFill>
          <a:schemeClr val="tx1"/>
        </a:solidFill>
        <a:latin typeface="+mn-lt"/>
        <a:ea typeface="+mn-ea"/>
        <a:cs typeface="+mn-cs"/>
      </a:defRPr>
    </a:lvl3pPr>
    <a:lvl4pPr marL="4858446" algn="l" defTabSz="3238963" rtl="0" eaLnBrk="1" latinLnBrk="0" hangingPunct="1">
      <a:defRPr sz="6299" kern="1200">
        <a:solidFill>
          <a:schemeClr val="tx1"/>
        </a:solidFill>
        <a:latin typeface="+mn-lt"/>
        <a:ea typeface="+mn-ea"/>
        <a:cs typeface="+mn-cs"/>
      </a:defRPr>
    </a:lvl4pPr>
    <a:lvl5pPr marL="6477928" algn="l" defTabSz="3238963" rtl="0" eaLnBrk="1" latinLnBrk="0" hangingPunct="1">
      <a:defRPr sz="6299" kern="1200">
        <a:solidFill>
          <a:schemeClr val="tx1"/>
        </a:solidFill>
        <a:latin typeface="+mn-lt"/>
        <a:ea typeface="+mn-ea"/>
        <a:cs typeface="+mn-cs"/>
      </a:defRPr>
    </a:lvl5pPr>
    <a:lvl6pPr marL="8097409" algn="l" defTabSz="3238963" rtl="0" eaLnBrk="1" latinLnBrk="0" hangingPunct="1">
      <a:defRPr sz="6299" kern="1200">
        <a:solidFill>
          <a:schemeClr val="tx1"/>
        </a:solidFill>
        <a:latin typeface="+mn-lt"/>
        <a:ea typeface="+mn-ea"/>
        <a:cs typeface="+mn-cs"/>
      </a:defRPr>
    </a:lvl6pPr>
    <a:lvl7pPr marL="9716892" algn="l" defTabSz="3238963" rtl="0" eaLnBrk="1" latinLnBrk="0" hangingPunct="1">
      <a:defRPr sz="6299" kern="1200">
        <a:solidFill>
          <a:schemeClr val="tx1"/>
        </a:solidFill>
        <a:latin typeface="+mn-lt"/>
        <a:ea typeface="+mn-ea"/>
        <a:cs typeface="+mn-cs"/>
      </a:defRPr>
    </a:lvl7pPr>
    <a:lvl8pPr marL="11336374" algn="l" defTabSz="3238963" rtl="0" eaLnBrk="1" latinLnBrk="0" hangingPunct="1">
      <a:defRPr sz="6299" kern="1200">
        <a:solidFill>
          <a:schemeClr val="tx1"/>
        </a:solidFill>
        <a:latin typeface="+mn-lt"/>
        <a:ea typeface="+mn-ea"/>
        <a:cs typeface="+mn-cs"/>
      </a:defRPr>
    </a:lvl8pPr>
    <a:lvl9pPr marL="12955856" algn="l" defTabSz="3238963" rtl="0" eaLnBrk="1" latinLnBrk="0" hangingPunct="1">
      <a:defRPr sz="62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1020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10" d="100"/>
          <a:sy n="10" d="100"/>
        </p:scale>
        <p:origin x="2694" y="612"/>
      </p:cViewPr>
      <p:guideLst>
        <p:guide orient="horz" pos="10205"/>
        <p:guide pos="1020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2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ser>
        <c:dLbls>
          <c:showLegendKey val="0"/>
          <c:showVal val="0"/>
          <c:showCatName val="0"/>
          <c:showSerName val="0"/>
          <c:showPercent val="0"/>
          <c:showBubbleSize val="0"/>
        </c:dLbls>
        <c:gapWidth val="150"/>
        <c:axId val="522484512"/>
        <c:axId val="522488824"/>
      </c:barChart>
      <c:catAx>
        <c:axId val="522484512"/>
        <c:scaling>
          <c:orientation val="minMax"/>
        </c:scaling>
        <c:delete val="0"/>
        <c:axPos val="b"/>
        <c:numFmt formatCode="General" sourceLinked="0"/>
        <c:majorTickMark val="out"/>
        <c:minorTickMark val="none"/>
        <c:tickLblPos val="nextTo"/>
        <c:crossAx val="522488824"/>
        <c:crosses val="autoZero"/>
        <c:auto val="1"/>
        <c:lblAlgn val="ctr"/>
        <c:lblOffset val="100"/>
        <c:noMultiLvlLbl val="0"/>
      </c:catAx>
      <c:valAx>
        <c:axId val="522488824"/>
        <c:scaling>
          <c:orientation val="minMax"/>
        </c:scaling>
        <c:delete val="0"/>
        <c:axPos val="l"/>
        <c:majorGridlines/>
        <c:numFmt formatCode="General" sourceLinked="1"/>
        <c:majorTickMark val="out"/>
        <c:minorTickMark val="none"/>
        <c:tickLblPos val="nextTo"/>
        <c:crossAx val="522484512"/>
        <c:crosses val="autoZero"/>
        <c:crossBetween val="between"/>
      </c:valAx>
    </c:plotArea>
    <c:legend>
      <c:legendPos val="r"/>
      <c:layout/>
      <c:overlay val="0"/>
    </c:legend>
    <c:plotVisOnly val="1"/>
    <c:dispBlanksAs val="gap"/>
    <c:showDLblsOverMax val="0"/>
  </c:chart>
  <c:txPr>
    <a:bodyPr/>
    <a:lstStyle/>
    <a:p>
      <a:pPr>
        <a:defRPr sz="1800"/>
      </a:pPr>
      <a:endParaRPr lang="sr-Latn-R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hr-BA"/>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E37B2BB7-42F2-424F-B1FF-D3A888DD6BDA}" type="datetimeFigureOut">
              <a:rPr lang="hr-BA" smtClean="0"/>
              <a:t>8. 5. 2018.</a:t>
            </a:fld>
            <a:endParaRPr lang="hr-BA"/>
          </a:p>
        </p:txBody>
      </p:sp>
      <p:sp>
        <p:nvSpPr>
          <p:cNvPr id="4" name="Footer Placeholder 3"/>
          <p:cNvSpPr>
            <a:spLocks noGrp="1"/>
          </p:cNvSpPr>
          <p:nvPr>
            <p:ph type="ftr" sz="quarter" idx="2"/>
          </p:nvPr>
        </p:nvSpPr>
        <p:spPr>
          <a:xfrm>
            <a:off x="0" y="8824913"/>
            <a:ext cx="3035300" cy="465137"/>
          </a:xfrm>
          <a:prstGeom prst="rect">
            <a:avLst/>
          </a:prstGeom>
        </p:spPr>
        <p:txBody>
          <a:bodyPr vert="horz" lIns="91440" tIns="45720" rIns="91440" bIns="45720" rtlCol="0" anchor="b"/>
          <a:lstStyle>
            <a:lvl1pPr algn="l">
              <a:defRPr sz="1200"/>
            </a:lvl1pPr>
          </a:lstStyle>
          <a:p>
            <a:endParaRPr lang="hr-BA"/>
          </a:p>
        </p:txBody>
      </p:sp>
      <p:sp>
        <p:nvSpPr>
          <p:cNvPr id="5" name="Slide Number Placeholder 4"/>
          <p:cNvSpPr>
            <a:spLocks noGrp="1"/>
          </p:cNvSpPr>
          <p:nvPr>
            <p:ph type="sldNum" sz="quarter" idx="3"/>
          </p:nvPr>
        </p:nvSpPr>
        <p:spPr>
          <a:xfrm>
            <a:off x="3967163" y="8824913"/>
            <a:ext cx="3035300" cy="465137"/>
          </a:xfrm>
          <a:prstGeom prst="rect">
            <a:avLst/>
          </a:prstGeom>
        </p:spPr>
        <p:txBody>
          <a:bodyPr vert="horz" lIns="91440" tIns="45720" rIns="91440" bIns="45720" rtlCol="0" anchor="b"/>
          <a:lstStyle>
            <a:lvl1pPr algn="r">
              <a:defRPr sz="1200"/>
            </a:lvl1pPr>
          </a:lstStyle>
          <a:p>
            <a:fld id="{7DD707C9-F62D-49A9-A865-16CB0E5A0E1F}" type="slidenum">
              <a:rPr lang="hr-BA" smtClean="0"/>
              <a:t>‹#›</a:t>
            </a:fld>
            <a:endParaRPr lang="hr-BA"/>
          </a:p>
        </p:txBody>
      </p:sp>
    </p:spTree>
    <p:extLst>
      <p:ext uri="{BB962C8B-B14F-4D97-AF65-F5344CB8AC3E}">
        <p14:creationId xmlns:p14="http://schemas.microsoft.com/office/powerpoint/2010/main" val="3038208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hr-BA"/>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F3FD40F1-6231-472E-A184-BED83C72DF34}" type="datetimeFigureOut">
              <a:rPr lang="hr-BA" smtClean="0"/>
              <a:t>8. 5. 2018.</a:t>
            </a:fld>
            <a:endParaRPr lang="hr-BA"/>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hr-BA"/>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hr-BA"/>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C16ABBC7-1EA5-4D82-AFD9-D06B9AC7C6AB}" type="slidenum">
              <a:rPr lang="hr-BA" smtClean="0"/>
              <a:t>‹#›</a:t>
            </a:fld>
            <a:endParaRPr lang="hr-BA"/>
          </a:p>
        </p:txBody>
      </p:sp>
    </p:spTree>
    <p:extLst>
      <p:ext uri="{BB962C8B-B14F-4D97-AF65-F5344CB8AC3E}">
        <p14:creationId xmlns:p14="http://schemas.microsoft.com/office/powerpoint/2010/main" val="1956034652"/>
      </p:ext>
    </p:extLst>
  </p:cSld>
  <p:clrMap bg1="lt1" tx1="dk1" bg2="lt2" tx2="dk2" accent1="accent1" accent2="accent2" accent3="accent3" accent4="accent4" accent5="accent5" accent6="accent6" hlink="hlink" folHlink="folHlink"/>
  <p:notesStyle>
    <a:lvl1pPr marL="0" algn="l" defTabSz="822869" rtl="0" eaLnBrk="1" latinLnBrk="0" hangingPunct="1">
      <a:defRPr sz="1080" kern="1200">
        <a:solidFill>
          <a:schemeClr val="tx1"/>
        </a:solidFill>
        <a:latin typeface="+mn-lt"/>
        <a:ea typeface="+mn-ea"/>
        <a:cs typeface="+mn-cs"/>
      </a:defRPr>
    </a:lvl1pPr>
    <a:lvl2pPr marL="411434" algn="l" defTabSz="822869" rtl="0" eaLnBrk="1" latinLnBrk="0" hangingPunct="1">
      <a:defRPr sz="1080" kern="1200">
        <a:solidFill>
          <a:schemeClr val="tx1"/>
        </a:solidFill>
        <a:latin typeface="+mn-lt"/>
        <a:ea typeface="+mn-ea"/>
        <a:cs typeface="+mn-cs"/>
      </a:defRPr>
    </a:lvl2pPr>
    <a:lvl3pPr marL="822869" algn="l" defTabSz="822869" rtl="0" eaLnBrk="1" latinLnBrk="0" hangingPunct="1">
      <a:defRPr sz="1080" kern="1200">
        <a:solidFill>
          <a:schemeClr val="tx1"/>
        </a:solidFill>
        <a:latin typeface="+mn-lt"/>
        <a:ea typeface="+mn-ea"/>
        <a:cs typeface="+mn-cs"/>
      </a:defRPr>
    </a:lvl3pPr>
    <a:lvl4pPr marL="1234303" algn="l" defTabSz="822869" rtl="0" eaLnBrk="1" latinLnBrk="0" hangingPunct="1">
      <a:defRPr sz="1080" kern="1200">
        <a:solidFill>
          <a:schemeClr val="tx1"/>
        </a:solidFill>
        <a:latin typeface="+mn-lt"/>
        <a:ea typeface="+mn-ea"/>
        <a:cs typeface="+mn-cs"/>
      </a:defRPr>
    </a:lvl4pPr>
    <a:lvl5pPr marL="1645737" algn="l" defTabSz="822869" rtl="0" eaLnBrk="1" latinLnBrk="0" hangingPunct="1">
      <a:defRPr sz="1080" kern="1200">
        <a:solidFill>
          <a:schemeClr val="tx1"/>
        </a:solidFill>
        <a:latin typeface="+mn-lt"/>
        <a:ea typeface="+mn-ea"/>
        <a:cs typeface="+mn-cs"/>
      </a:defRPr>
    </a:lvl5pPr>
    <a:lvl6pPr marL="2057171" algn="l" defTabSz="822869" rtl="0" eaLnBrk="1" latinLnBrk="0" hangingPunct="1">
      <a:defRPr sz="1080" kern="1200">
        <a:solidFill>
          <a:schemeClr val="tx1"/>
        </a:solidFill>
        <a:latin typeface="+mn-lt"/>
        <a:ea typeface="+mn-ea"/>
        <a:cs typeface="+mn-cs"/>
      </a:defRPr>
    </a:lvl6pPr>
    <a:lvl7pPr marL="2468606" algn="l" defTabSz="822869" rtl="0" eaLnBrk="1" latinLnBrk="0" hangingPunct="1">
      <a:defRPr sz="1080" kern="1200">
        <a:solidFill>
          <a:schemeClr val="tx1"/>
        </a:solidFill>
        <a:latin typeface="+mn-lt"/>
        <a:ea typeface="+mn-ea"/>
        <a:cs typeface="+mn-cs"/>
      </a:defRPr>
    </a:lvl7pPr>
    <a:lvl8pPr marL="2880040" algn="l" defTabSz="822869" rtl="0" eaLnBrk="1" latinLnBrk="0" hangingPunct="1">
      <a:defRPr sz="1080" kern="1200">
        <a:solidFill>
          <a:schemeClr val="tx1"/>
        </a:solidFill>
        <a:latin typeface="+mn-lt"/>
        <a:ea typeface="+mn-ea"/>
        <a:cs typeface="+mn-cs"/>
      </a:defRPr>
    </a:lvl8pPr>
    <a:lvl9pPr marL="3291474" algn="l" defTabSz="822869" rtl="0" eaLnBrk="1" latinLnBrk="0" hangingPunct="1">
      <a:defRPr sz="10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8442" y="30239335"/>
            <a:ext cx="32390852" cy="2159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4" y="29925245"/>
            <a:ext cx="32390852" cy="3023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915936" y="3585521"/>
            <a:ext cx="26729413" cy="16847630"/>
          </a:xfrm>
        </p:spPr>
        <p:txBody>
          <a:bodyPr anchor="b">
            <a:normAutofit/>
          </a:bodyPr>
          <a:lstStyle>
            <a:lvl1pPr algn="l">
              <a:lnSpc>
                <a:spcPct val="85000"/>
              </a:lnSpc>
              <a:defRPr sz="28346" spc="-177"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923299" y="21049716"/>
            <a:ext cx="26729413" cy="5399881"/>
          </a:xfrm>
        </p:spPr>
        <p:txBody>
          <a:bodyPr lIns="91440" rIns="91440">
            <a:normAutofit/>
          </a:bodyPr>
          <a:lstStyle>
            <a:lvl1pPr marL="0" indent="0" algn="l">
              <a:buNone/>
              <a:defRPr sz="8504" cap="all" spc="709" baseline="0">
                <a:solidFill>
                  <a:schemeClr val="tx2"/>
                </a:solidFill>
                <a:latin typeface="+mj-lt"/>
              </a:defRPr>
            </a:lvl1pPr>
            <a:lvl2pPr marL="1619951" indent="0" algn="ctr">
              <a:buNone/>
              <a:defRPr sz="8504"/>
            </a:lvl2pPr>
            <a:lvl3pPr marL="3239902" indent="0" algn="ctr">
              <a:buNone/>
              <a:defRPr sz="8504"/>
            </a:lvl3pPr>
            <a:lvl4pPr marL="4859853" indent="0" algn="ctr">
              <a:buNone/>
              <a:defRPr sz="7086"/>
            </a:lvl4pPr>
            <a:lvl5pPr marL="6479804" indent="0" algn="ctr">
              <a:buNone/>
              <a:defRPr sz="7086"/>
            </a:lvl5pPr>
            <a:lvl6pPr marL="8099755" indent="0" algn="ctr">
              <a:buNone/>
              <a:defRPr sz="7086"/>
            </a:lvl6pPr>
            <a:lvl7pPr marL="9719706" indent="0" algn="ctr">
              <a:buNone/>
              <a:defRPr sz="7086"/>
            </a:lvl7pPr>
            <a:lvl8pPr marL="11339657" indent="0" algn="ctr">
              <a:buNone/>
              <a:defRPr sz="7086"/>
            </a:lvl8pPr>
            <a:lvl9pPr marL="12959608" indent="0" algn="ctr">
              <a:buNone/>
              <a:defRPr sz="708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9" name="Straight Connector 8"/>
          <p:cNvCxnSpPr/>
          <p:nvPr/>
        </p:nvCxnSpPr>
        <p:spPr>
          <a:xfrm>
            <a:off x="3209259" y="20519549"/>
            <a:ext cx="262434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8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7841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442" y="30239335"/>
            <a:ext cx="32390852" cy="2159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4" y="29925245"/>
            <a:ext cx="32390852" cy="3023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3185742" y="1947840"/>
            <a:ext cx="6986096" cy="2721151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27453" y="1947840"/>
            <a:ext cx="20553298" cy="27211519"/>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19487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1782159" y="0"/>
            <a:ext cx="617129" cy="323992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endParaRPr lang="en-US" sz="5669" dirty="0"/>
          </a:p>
        </p:txBody>
      </p:sp>
      <p:sp>
        <p:nvSpPr>
          <p:cNvPr id="16" name="Rectangle 15"/>
          <p:cNvSpPr/>
          <p:nvPr userDrawn="1"/>
        </p:nvSpPr>
        <p:spPr>
          <a:xfrm>
            <a:off x="-308565" y="0"/>
            <a:ext cx="617129" cy="323992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endParaRPr lang="en-US" sz="5669" dirty="0"/>
          </a:p>
        </p:txBody>
      </p:sp>
      <p:sp>
        <p:nvSpPr>
          <p:cNvPr id="17" name="Rectangle 16"/>
          <p:cNvSpPr/>
          <p:nvPr userDrawn="1"/>
        </p:nvSpPr>
        <p:spPr>
          <a:xfrm>
            <a:off x="0" y="0"/>
            <a:ext cx="32399288" cy="40499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endParaRPr lang="en-US" sz="5669" dirty="0"/>
          </a:p>
        </p:txBody>
      </p:sp>
      <p:sp>
        <p:nvSpPr>
          <p:cNvPr id="18" name="Rectangle 17"/>
          <p:cNvSpPr/>
          <p:nvPr userDrawn="1"/>
        </p:nvSpPr>
        <p:spPr>
          <a:xfrm>
            <a:off x="0" y="28349378"/>
            <a:ext cx="32399288" cy="40499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endParaRPr lang="en-US" sz="5669" dirty="0"/>
          </a:p>
        </p:txBody>
      </p:sp>
      <p:sp>
        <p:nvSpPr>
          <p:cNvPr id="19" name="Instructions"/>
          <p:cNvSpPr/>
          <p:nvPr userDrawn="1"/>
        </p:nvSpPr>
        <p:spPr>
          <a:xfrm>
            <a:off x="-10124778" y="0"/>
            <a:ext cx="9449793" cy="323992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8712" tIns="168712" rIns="168712" bIns="168712"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771"/>
              </a:spcAft>
            </a:pPr>
            <a:r>
              <a:rPr lang="hr-BA" sz="7110" noProof="1" smtClean="0">
                <a:solidFill>
                  <a:srgbClr val="7F7F7F"/>
                </a:solidFill>
                <a:latin typeface="Calibri" pitchFamily="34" charset="0"/>
                <a:cs typeface="Calibri" panose="020F0502020204030204" pitchFamily="34" charset="0"/>
              </a:rPr>
              <a:t>Veličina ispisa postera:</a:t>
            </a:r>
          </a:p>
          <a:p>
            <a:pPr lvl="0">
              <a:spcBef>
                <a:spcPts val="0"/>
              </a:spcBef>
              <a:spcAft>
                <a:spcPts val="1771"/>
              </a:spcAft>
            </a:pPr>
            <a:r>
              <a:rPr lang="hr-BA" sz="4680" noProof="1" smtClean="0">
                <a:solidFill>
                  <a:srgbClr val="7F7F7F"/>
                </a:solidFill>
                <a:latin typeface="Calibri" pitchFamily="34" charset="0"/>
                <a:cs typeface="Calibri" panose="020F0502020204030204" pitchFamily="34" charset="0"/>
              </a:rPr>
              <a:t>Predložak ovog postera je 90 cm visok i širok 90 cm. Može se koristiti za ispis bilo kojeg postera omjera 1:1.</a:t>
            </a:r>
          </a:p>
          <a:p>
            <a:pPr lvl="0">
              <a:spcBef>
                <a:spcPts val="0"/>
              </a:spcBef>
              <a:spcAft>
                <a:spcPts val="1771"/>
              </a:spcAft>
            </a:pPr>
            <a:r>
              <a:rPr lang="hr-BA" sz="7110" noProof="1" smtClean="0">
                <a:solidFill>
                  <a:srgbClr val="7F7F7F"/>
                </a:solidFill>
                <a:latin typeface="Calibri" pitchFamily="34" charset="0"/>
                <a:cs typeface="Calibri" panose="020F0502020204030204" pitchFamily="34" charset="0"/>
              </a:rPr>
              <a:t>Raspored elemenata.</a:t>
            </a:r>
          </a:p>
          <a:p>
            <a:pPr lvl="0">
              <a:spcBef>
                <a:spcPts val="0"/>
              </a:spcBef>
              <a:spcAft>
                <a:spcPts val="1771"/>
              </a:spcAft>
            </a:pPr>
            <a:r>
              <a:rPr lang="hr-BA" sz="4680" noProof="1" smtClean="0">
                <a:solidFill>
                  <a:srgbClr val="7F7F7F"/>
                </a:solidFill>
                <a:latin typeface="Calibri" pitchFamily="34" charset="0"/>
                <a:cs typeface="Calibri" panose="020F0502020204030204" pitchFamily="34" charset="0"/>
              </a:rPr>
              <a:t>Različiti elementi uključeni u ovaj plakat su oni koje često vidimo u medicinskim, istraživačkim i znanstvenim plakatima. Slobodno uredite, premjestite, dodajte i izbrišite stavke ili promijenite izgled prema vašim potrebama</a:t>
            </a:r>
          </a:p>
          <a:p>
            <a:pPr lvl="0">
              <a:spcBef>
                <a:spcPts val="0"/>
              </a:spcBef>
              <a:spcAft>
                <a:spcPts val="1771"/>
              </a:spcAft>
            </a:pPr>
            <a:r>
              <a:rPr lang="hr-BA" sz="7110" noProof="1" smtClean="0">
                <a:solidFill>
                  <a:srgbClr val="7F7F7F"/>
                </a:solidFill>
                <a:latin typeface="Calibri" pitchFamily="34" charset="0"/>
                <a:cs typeface="Calibri" panose="020F0502020204030204" pitchFamily="34" charset="0"/>
              </a:rPr>
              <a:t>Kvaliteta</a:t>
            </a:r>
            <a:r>
              <a:rPr lang="hr-BA" sz="7110" baseline="0" noProof="1" smtClean="0">
                <a:solidFill>
                  <a:srgbClr val="7F7F7F"/>
                </a:solidFill>
                <a:latin typeface="Calibri" pitchFamily="34" charset="0"/>
                <a:cs typeface="Calibri" panose="020F0502020204030204" pitchFamily="34" charset="0"/>
              </a:rPr>
              <a:t> slike</a:t>
            </a:r>
            <a:endParaRPr lang="hr-BA" sz="7110" noProof="1" smtClean="0">
              <a:solidFill>
                <a:srgbClr val="7F7F7F"/>
              </a:solidFill>
              <a:latin typeface="Calibri" pitchFamily="34" charset="0"/>
              <a:cs typeface="Calibri" panose="020F0502020204030204" pitchFamily="34" charset="0"/>
            </a:endParaRPr>
          </a:p>
          <a:p>
            <a:pPr lvl="0">
              <a:spcBef>
                <a:spcPts val="0"/>
              </a:spcBef>
              <a:spcAft>
                <a:spcPts val="1771"/>
              </a:spcAft>
            </a:pPr>
            <a:r>
              <a:rPr lang="hr-BA" sz="4680" noProof="1" smtClean="0">
                <a:solidFill>
                  <a:srgbClr val="7F7F7F"/>
                </a:solidFill>
                <a:latin typeface="Calibri" pitchFamily="34" charset="0"/>
                <a:cs typeface="Calibri" panose="020F0502020204030204" pitchFamily="34" charset="0"/>
              </a:rPr>
              <a:t>Možete postaviti digitalne fotografije ili logotipove u datoteku postera tako da odaberete naredbu Umetanje, Slika (Insert-Image) ili pomoću standardnog kopiranja i lijepljenja. Za najbolje rezultate, svi grafički elementi trebali bi biti najmanje 150-200 piksela po inču u svojoj završnoj veličini.</a:t>
            </a:r>
          </a:p>
          <a:p>
            <a:pPr lvl="0">
              <a:spcBef>
                <a:spcPts val="0"/>
              </a:spcBef>
              <a:spcAft>
                <a:spcPts val="1771"/>
              </a:spcAft>
            </a:pPr>
            <a:r>
              <a:rPr lang="hr-BA" sz="4680" noProof="1" smtClean="0">
                <a:solidFill>
                  <a:srgbClr val="7F7F7F"/>
                </a:solidFill>
                <a:latin typeface="Calibri" pitchFamily="34" charset="0"/>
                <a:cs typeface="Calibri" panose="020F0502020204030204" pitchFamily="34" charset="0"/>
              </a:rPr>
              <a:t>Da biste pregledali kvalitetu ispisa slike, odaberite uvećanje od 100% prilikom pregleda plakata. Ovo će vam dati dobru ideju o tome kako će izgledati u tisku. </a:t>
            </a:r>
          </a:p>
          <a:p>
            <a:pPr lvl="0" algn="ctr">
              <a:spcBef>
                <a:spcPts val="0"/>
              </a:spcBef>
              <a:spcAft>
                <a:spcPts val="1771"/>
              </a:spcAft>
            </a:pPr>
            <a:r>
              <a:rPr lang="hr-BA" sz="3510" noProof="1" smtClean="0">
                <a:solidFill>
                  <a:srgbClr val="7F7F7F"/>
                </a:solidFill>
                <a:latin typeface="Calibri" pitchFamily="34" charset="0"/>
                <a:cs typeface="Calibri" panose="020F0502020204030204" pitchFamily="34" charset="0"/>
              </a:rPr>
              <a:t/>
            </a:r>
            <a:br>
              <a:rPr lang="hr-BA" sz="3510" noProof="1" smtClean="0">
                <a:solidFill>
                  <a:srgbClr val="7F7F7F"/>
                </a:solidFill>
                <a:latin typeface="Calibri" pitchFamily="34" charset="0"/>
                <a:cs typeface="Calibri" panose="020F0502020204030204" pitchFamily="34" charset="0"/>
              </a:rPr>
            </a:br>
            <a:r>
              <a:rPr lang="hr-BA" sz="3510" noProof="1" smtClean="0">
                <a:solidFill>
                  <a:srgbClr val="7F7F7F"/>
                </a:solidFill>
                <a:latin typeface="Calibri" pitchFamily="34" charset="0"/>
                <a:cs typeface="Calibri" panose="020F0502020204030204" pitchFamily="34" charset="0"/>
              </a:rPr>
              <a:t>[Ova bočna traka se ne ispisuje</a:t>
            </a:r>
          </a:p>
        </p:txBody>
      </p:sp>
      <p:grpSp>
        <p:nvGrpSpPr>
          <p:cNvPr id="20" name="Group 19"/>
          <p:cNvGrpSpPr/>
          <p:nvPr userDrawn="1"/>
        </p:nvGrpSpPr>
        <p:grpSpPr>
          <a:xfrm>
            <a:off x="33074273" y="0"/>
            <a:ext cx="9449793" cy="32399288"/>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771"/>
                </a:spcAft>
              </a:pPr>
              <a:r>
                <a:rPr lang="hr-BA" sz="7110" noProof="1" smtClean="0">
                  <a:solidFill>
                    <a:schemeClr val="bg1">
                      <a:lumMod val="50000"/>
                    </a:schemeClr>
                  </a:solidFill>
                  <a:latin typeface="Calibri" pitchFamily="34" charset="0"/>
                  <a:cs typeface="Calibri" panose="020F0502020204030204" pitchFamily="34" charset="0"/>
                </a:rPr>
                <a:t>Promjena boje teme:</a:t>
              </a:r>
            </a:p>
            <a:p>
              <a:pPr lvl="0">
                <a:spcBef>
                  <a:spcPts val="0"/>
                </a:spcBef>
                <a:spcAft>
                  <a:spcPts val="1771"/>
                </a:spcAft>
              </a:pPr>
              <a:r>
                <a:rPr lang="hr-BA" sz="4770" noProof="1" smtClean="0">
                  <a:solidFill>
                    <a:schemeClr val="bg1">
                      <a:lumMod val="50000"/>
                    </a:schemeClr>
                  </a:solidFill>
                  <a:latin typeface="Calibri" pitchFamily="34" charset="0"/>
                  <a:cs typeface="Calibri" panose="020F0502020204030204" pitchFamily="34" charset="0"/>
                </a:rPr>
                <a:t>Ovaj je predložak osmišljen za korištenje ugrađenih tema u boji u novijim verzijama programa PowerPoint.</a:t>
              </a:r>
            </a:p>
            <a:p>
              <a:pPr lvl="0">
                <a:spcBef>
                  <a:spcPts val="0"/>
                </a:spcBef>
                <a:spcAft>
                  <a:spcPts val="1771"/>
                </a:spcAft>
              </a:pPr>
              <a:r>
                <a:rPr lang="hr-BA" sz="4770" noProof="1" smtClean="0">
                  <a:solidFill>
                    <a:schemeClr val="bg1">
                      <a:lumMod val="50000"/>
                    </a:schemeClr>
                  </a:solidFill>
                  <a:latin typeface="Calibri" pitchFamily="34" charset="0"/>
                  <a:cs typeface="Calibri" panose="020F0502020204030204" pitchFamily="34" charset="0"/>
                </a:rPr>
                <a:t>Da biste promijenili temu boja, odaberite karticu Dizajn, a zatim odaberite padajući izbornik Colors.</a:t>
              </a:r>
              <a:endParaRPr lang="hr-BA" sz="4770" baseline="0" noProof="1" smtClean="0">
                <a:solidFill>
                  <a:schemeClr val="bg1">
                    <a:lumMod val="50000"/>
                  </a:schemeClr>
                </a:solidFill>
                <a:latin typeface="Calibri" pitchFamily="34" charset="0"/>
                <a:cs typeface="Calibri" panose="020F0502020204030204" pitchFamily="34" charset="0"/>
              </a:endParaRPr>
            </a:p>
            <a:p>
              <a:pPr lvl="0">
                <a:spcBef>
                  <a:spcPts val="0"/>
                </a:spcBef>
                <a:spcAft>
                  <a:spcPts val="1771"/>
                </a:spcAft>
              </a:pPr>
              <a:endParaRPr lang="hr-BA" sz="4770" baseline="0" noProof="1" smtClean="0">
                <a:solidFill>
                  <a:schemeClr val="bg1">
                    <a:lumMod val="50000"/>
                  </a:schemeClr>
                </a:solidFill>
                <a:latin typeface="Calibri" pitchFamily="34" charset="0"/>
                <a:cs typeface="Calibri" panose="020F0502020204030204" pitchFamily="34" charset="0"/>
              </a:endParaRPr>
            </a:p>
            <a:p>
              <a:pPr lvl="0">
                <a:spcBef>
                  <a:spcPts val="0"/>
                </a:spcBef>
                <a:spcAft>
                  <a:spcPts val="1771"/>
                </a:spcAft>
              </a:pPr>
              <a:endParaRPr lang="hr-BA" sz="4770" baseline="0" noProof="1" smtClean="0">
                <a:solidFill>
                  <a:schemeClr val="bg1">
                    <a:lumMod val="50000"/>
                  </a:schemeClr>
                </a:solidFill>
                <a:latin typeface="Calibri" pitchFamily="34" charset="0"/>
                <a:cs typeface="Calibri" panose="020F0502020204030204" pitchFamily="34" charset="0"/>
              </a:endParaRPr>
            </a:p>
            <a:p>
              <a:pPr lvl="0">
                <a:spcBef>
                  <a:spcPts val="0"/>
                </a:spcBef>
                <a:spcAft>
                  <a:spcPts val="1771"/>
                </a:spcAft>
              </a:pPr>
              <a:endParaRPr lang="hr-BA" sz="4770" baseline="0" noProof="1" smtClean="0">
                <a:solidFill>
                  <a:schemeClr val="bg1">
                    <a:lumMod val="50000"/>
                  </a:schemeClr>
                </a:solidFill>
                <a:latin typeface="Calibri" pitchFamily="34" charset="0"/>
                <a:cs typeface="Calibri" panose="020F0502020204030204" pitchFamily="34" charset="0"/>
              </a:endParaRPr>
            </a:p>
            <a:p>
              <a:pPr lvl="0">
                <a:spcBef>
                  <a:spcPts val="0"/>
                </a:spcBef>
                <a:spcAft>
                  <a:spcPts val="1771"/>
                </a:spcAft>
              </a:pPr>
              <a:endParaRPr lang="hr-BA" sz="4770" baseline="0" noProof="1" smtClean="0">
                <a:solidFill>
                  <a:schemeClr val="bg1">
                    <a:lumMod val="50000"/>
                  </a:schemeClr>
                </a:solidFill>
                <a:latin typeface="Calibri" pitchFamily="34" charset="0"/>
                <a:cs typeface="Calibri" panose="020F0502020204030204" pitchFamily="34" charset="0"/>
              </a:endParaRPr>
            </a:p>
            <a:p>
              <a:pPr lvl="0">
                <a:spcBef>
                  <a:spcPts val="0"/>
                </a:spcBef>
                <a:spcAft>
                  <a:spcPts val="1771"/>
                </a:spcAft>
              </a:pPr>
              <a:endParaRPr lang="hr-BA" sz="4770" baseline="0" noProof="1" smtClean="0">
                <a:solidFill>
                  <a:schemeClr val="bg1">
                    <a:lumMod val="50000"/>
                  </a:schemeClr>
                </a:solidFill>
                <a:latin typeface="Calibri" pitchFamily="34" charset="0"/>
                <a:cs typeface="Calibri" panose="020F0502020204030204" pitchFamily="34" charset="0"/>
              </a:endParaRPr>
            </a:p>
            <a:p>
              <a:pPr lvl="0">
                <a:spcBef>
                  <a:spcPts val="0"/>
                </a:spcBef>
                <a:spcAft>
                  <a:spcPts val="1771"/>
                </a:spcAft>
              </a:pPr>
              <a:endParaRPr lang="hr-BA" sz="4770" baseline="0" noProof="1" smtClean="0">
                <a:solidFill>
                  <a:schemeClr val="bg1">
                    <a:lumMod val="50000"/>
                  </a:schemeClr>
                </a:solidFill>
                <a:latin typeface="Calibri" pitchFamily="34" charset="0"/>
                <a:cs typeface="Calibri" panose="020F0502020204030204" pitchFamily="34" charset="0"/>
              </a:endParaRPr>
            </a:p>
            <a:p>
              <a:pPr lvl="0">
                <a:spcBef>
                  <a:spcPts val="0"/>
                </a:spcBef>
                <a:spcAft>
                  <a:spcPts val="1771"/>
                </a:spcAft>
              </a:pPr>
              <a:endParaRPr lang="hr-BA" sz="4770" baseline="0" noProof="1" smtClean="0">
                <a:solidFill>
                  <a:schemeClr val="bg1">
                    <a:lumMod val="50000"/>
                  </a:schemeClr>
                </a:solidFill>
                <a:latin typeface="Calibri" pitchFamily="34" charset="0"/>
                <a:cs typeface="Calibri" panose="020F0502020204030204" pitchFamily="34" charset="0"/>
              </a:endParaRPr>
            </a:p>
            <a:p>
              <a:pPr lvl="0">
                <a:spcBef>
                  <a:spcPts val="0"/>
                </a:spcBef>
                <a:spcAft>
                  <a:spcPts val="1771"/>
                </a:spcAft>
              </a:pPr>
              <a:endParaRPr lang="hr-BA" sz="4770" baseline="0" noProof="1" smtClean="0">
                <a:solidFill>
                  <a:schemeClr val="bg1">
                    <a:lumMod val="50000"/>
                  </a:schemeClr>
                </a:solidFill>
                <a:latin typeface="Calibri" pitchFamily="34" charset="0"/>
                <a:cs typeface="Calibri" panose="020F0502020204030204" pitchFamily="34" charset="0"/>
              </a:endParaRPr>
            </a:p>
            <a:p>
              <a:pPr lvl="0">
                <a:spcBef>
                  <a:spcPts val="0"/>
                </a:spcBef>
                <a:spcAft>
                  <a:spcPts val="1771"/>
                </a:spcAft>
              </a:pPr>
              <a:r>
                <a:rPr lang="hr-BA" sz="4770" baseline="0" noProof="1" smtClean="0">
                  <a:solidFill>
                    <a:schemeClr val="bg1">
                      <a:lumMod val="50000"/>
                    </a:schemeClr>
                  </a:solidFill>
                  <a:latin typeface="Calibri" pitchFamily="34" charset="0"/>
                  <a:cs typeface="Calibri" panose="020F0502020204030204" pitchFamily="34" charset="0"/>
                </a:rPr>
                <a:t>Zadana je boja teme za ovaj predložak „Office", pa se uvijek možete vratiti na to nakon pokušaja nekih od alternativa.</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46599" y="32148374"/>
            <a:ext cx="4767621" cy="167333"/>
          </a:xfrm>
          <a:prstGeom prst="rect">
            <a:avLst/>
          </a:prstGeom>
        </p:spPr>
      </p:pic>
    </p:spTree>
    <p:extLst>
      <p:ext uri="{BB962C8B-B14F-4D97-AF65-F5344CB8AC3E}">
        <p14:creationId xmlns:p14="http://schemas.microsoft.com/office/powerpoint/2010/main" val="15869096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4699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8442" y="30239335"/>
            <a:ext cx="32390852" cy="2159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4" y="29925245"/>
            <a:ext cx="32390852" cy="3023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915936" y="3585521"/>
            <a:ext cx="26729413" cy="16847630"/>
          </a:xfrm>
        </p:spPr>
        <p:txBody>
          <a:bodyPr anchor="b" anchorCtr="0">
            <a:normAutofit/>
          </a:bodyPr>
          <a:lstStyle>
            <a:lvl1pPr>
              <a:lnSpc>
                <a:spcPct val="85000"/>
              </a:lnSpc>
              <a:defRPr sz="28346"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5936" y="21037938"/>
            <a:ext cx="26729413" cy="5399881"/>
          </a:xfrm>
        </p:spPr>
        <p:txBody>
          <a:bodyPr lIns="91440" rIns="91440" anchor="t" anchorCtr="0">
            <a:normAutofit/>
          </a:bodyPr>
          <a:lstStyle>
            <a:lvl1pPr marL="0" indent="0">
              <a:buNone/>
              <a:defRPr sz="8504" cap="all" spc="709" baseline="0">
                <a:solidFill>
                  <a:schemeClr val="tx2"/>
                </a:solidFill>
                <a:latin typeface="+mj-lt"/>
              </a:defRPr>
            </a:lvl1pPr>
            <a:lvl2pPr marL="1619951" indent="0">
              <a:buNone/>
              <a:defRPr sz="6378">
                <a:solidFill>
                  <a:schemeClr val="tx1">
                    <a:tint val="75000"/>
                  </a:schemeClr>
                </a:solidFill>
              </a:defRPr>
            </a:lvl2pPr>
            <a:lvl3pPr marL="3239902" indent="0">
              <a:buNone/>
              <a:defRPr sz="5669">
                <a:solidFill>
                  <a:schemeClr val="tx1">
                    <a:tint val="75000"/>
                  </a:schemeClr>
                </a:solidFill>
              </a:defRPr>
            </a:lvl3pPr>
            <a:lvl4pPr marL="4859853" indent="0">
              <a:buNone/>
              <a:defRPr sz="4960">
                <a:solidFill>
                  <a:schemeClr val="tx1">
                    <a:tint val="75000"/>
                  </a:schemeClr>
                </a:solidFill>
              </a:defRPr>
            </a:lvl4pPr>
            <a:lvl5pPr marL="6479804" indent="0">
              <a:buNone/>
              <a:defRPr sz="4960">
                <a:solidFill>
                  <a:schemeClr val="tx1">
                    <a:tint val="75000"/>
                  </a:schemeClr>
                </a:solidFill>
              </a:defRPr>
            </a:lvl5pPr>
            <a:lvl6pPr marL="8099755" indent="0">
              <a:buNone/>
              <a:defRPr sz="4960">
                <a:solidFill>
                  <a:schemeClr val="tx1">
                    <a:tint val="75000"/>
                  </a:schemeClr>
                </a:solidFill>
              </a:defRPr>
            </a:lvl6pPr>
            <a:lvl7pPr marL="9719706" indent="0">
              <a:buNone/>
              <a:defRPr sz="4960">
                <a:solidFill>
                  <a:schemeClr val="tx1">
                    <a:tint val="75000"/>
                  </a:schemeClr>
                </a:solidFill>
              </a:defRPr>
            </a:lvl7pPr>
            <a:lvl8pPr marL="11339657" indent="0">
              <a:buNone/>
              <a:defRPr sz="4960">
                <a:solidFill>
                  <a:schemeClr val="tx1">
                    <a:tint val="75000"/>
                  </a:schemeClr>
                </a:solidFill>
              </a:defRPr>
            </a:lvl8pPr>
            <a:lvl9pPr marL="12959608" indent="0">
              <a:buNone/>
              <a:defRPr sz="49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9" name="Straight Connector 8"/>
          <p:cNvCxnSpPr/>
          <p:nvPr/>
        </p:nvCxnSpPr>
        <p:spPr>
          <a:xfrm>
            <a:off x="3209259" y="20519549"/>
            <a:ext cx="262434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30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915936" y="1354007"/>
            <a:ext cx="26729413" cy="685381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15936" y="8719818"/>
            <a:ext cx="13121712" cy="1900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523637" y="8719816"/>
            <a:ext cx="13121712" cy="190075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1304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915936" y="1354007"/>
            <a:ext cx="26729413" cy="68538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15936" y="8721314"/>
            <a:ext cx="13121712" cy="3478421"/>
          </a:xfrm>
        </p:spPr>
        <p:txBody>
          <a:bodyPr lIns="91440" rIns="91440" anchor="ctr">
            <a:normAutofit/>
          </a:bodyPr>
          <a:lstStyle>
            <a:lvl1pPr marL="0" indent="0">
              <a:buNone/>
              <a:defRPr sz="7086" b="0" cap="all" baseline="0">
                <a:solidFill>
                  <a:schemeClr val="tx2"/>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smtClean="0"/>
              <a:t>Click to edit Master text styles</a:t>
            </a:r>
          </a:p>
        </p:txBody>
      </p:sp>
      <p:sp>
        <p:nvSpPr>
          <p:cNvPr id="4" name="Content Placeholder 3"/>
          <p:cNvSpPr>
            <a:spLocks noGrp="1"/>
          </p:cNvSpPr>
          <p:nvPr>
            <p:ph sz="half" idx="2"/>
          </p:nvPr>
        </p:nvSpPr>
        <p:spPr>
          <a:xfrm>
            <a:off x="2915936" y="12199740"/>
            <a:ext cx="13121712" cy="155276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523637" y="8721314"/>
            <a:ext cx="13121712" cy="3478421"/>
          </a:xfrm>
        </p:spPr>
        <p:txBody>
          <a:bodyPr lIns="91440" rIns="91440" anchor="ctr">
            <a:normAutofit/>
          </a:bodyPr>
          <a:lstStyle>
            <a:lvl1pPr marL="0" indent="0">
              <a:buNone/>
              <a:defRPr sz="7086" b="0" cap="all" baseline="0">
                <a:solidFill>
                  <a:schemeClr val="tx2"/>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smtClean="0"/>
              <a:t>Click to edit Master text styles</a:t>
            </a:r>
          </a:p>
        </p:txBody>
      </p:sp>
      <p:sp>
        <p:nvSpPr>
          <p:cNvPr id="6" name="Content Placeholder 5"/>
          <p:cNvSpPr>
            <a:spLocks noGrp="1"/>
          </p:cNvSpPr>
          <p:nvPr>
            <p:ph sz="quarter" idx="4"/>
          </p:nvPr>
        </p:nvSpPr>
        <p:spPr>
          <a:xfrm>
            <a:off x="16523637" y="12199735"/>
            <a:ext cx="13121712" cy="155276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1484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2467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8442" y="30239335"/>
            <a:ext cx="32390852" cy="2159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4" y="29925245"/>
            <a:ext cx="32390852" cy="3023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6512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8" y="0"/>
            <a:ext cx="10764660" cy="32399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736172" y="0"/>
            <a:ext cx="170096" cy="32399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14973" y="2807933"/>
            <a:ext cx="8504813" cy="10799763"/>
          </a:xfrm>
        </p:spPr>
        <p:txBody>
          <a:bodyPr anchor="b">
            <a:normAutofit/>
          </a:bodyPr>
          <a:lstStyle>
            <a:lvl1pPr>
              <a:defRPr sz="12756"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757220" y="3455924"/>
            <a:ext cx="17252621" cy="248394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4973" y="13823696"/>
            <a:ext cx="8504813" cy="15964015"/>
          </a:xfrm>
        </p:spPr>
        <p:txBody>
          <a:bodyPr lIns="91440" rIns="91440">
            <a:normAutofit/>
          </a:bodyPr>
          <a:lstStyle>
            <a:lvl1pPr marL="0" indent="0">
              <a:buNone/>
              <a:defRPr sz="5315">
                <a:solidFill>
                  <a:srgbClr val="FFFFFF"/>
                </a:solidFill>
              </a:defRPr>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smtClean="0"/>
              <a:t>Click to edit Master text styles</a:t>
            </a:r>
          </a:p>
        </p:txBody>
      </p:sp>
      <p:sp>
        <p:nvSpPr>
          <p:cNvPr id="5" name="Date Placeholder 4"/>
          <p:cNvSpPr>
            <a:spLocks noGrp="1"/>
          </p:cNvSpPr>
          <p:nvPr>
            <p:ph type="dt" sz="half" idx="10"/>
          </p:nvPr>
        </p:nvSpPr>
        <p:spPr>
          <a:xfrm>
            <a:off x="1237063" y="30518006"/>
            <a:ext cx="6958488" cy="1724962"/>
          </a:xfrm>
        </p:spPr>
        <p:txBody>
          <a:bodyPr/>
          <a:lstStyle>
            <a:lvl1pPr algn="l">
              <a:defRPr/>
            </a:lvl1pPr>
          </a:lstStyle>
          <a:p>
            <a:fld id="{985D6BDF-9D0E-4E2B-85B8-D8F4790360C9}" type="datetimeFigureOut">
              <a:rPr lang="en-US" smtClean="0"/>
              <a:t>5/8/2018</a:t>
            </a:fld>
            <a:endParaRPr lang="en-US" dirty="0"/>
          </a:p>
        </p:txBody>
      </p:sp>
      <p:sp>
        <p:nvSpPr>
          <p:cNvPr id="6" name="Footer Placeholder 5"/>
          <p:cNvSpPr>
            <a:spLocks noGrp="1"/>
          </p:cNvSpPr>
          <p:nvPr>
            <p:ph type="ftr" sz="quarter" idx="11"/>
          </p:nvPr>
        </p:nvSpPr>
        <p:spPr>
          <a:xfrm>
            <a:off x="12757219" y="30518006"/>
            <a:ext cx="12352229" cy="1724962"/>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87437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23399486"/>
            <a:ext cx="32390852" cy="89998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4" y="23220321"/>
            <a:ext cx="32390852" cy="3023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915936" y="23975473"/>
            <a:ext cx="26891409" cy="3887915"/>
          </a:xfrm>
        </p:spPr>
        <p:txBody>
          <a:bodyPr tIns="0" bIns="0" anchor="b">
            <a:noAutofit/>
          </a:bodyPr>
          <a:lstStyle>
            <a:lvl1pPr>
              <a:defRPr sz="12756"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 y="0"/>
            <a:ext cx="32399249" cy="23220321"/>
          </a:xfrm>
          <a:solidFill>
            <a:schemeClr val="bg2">
              <a:lumMod val="90000"/>
            </a:schemeClr>
          </a:solidFill>
        </p:spPr>
        <p:txBody>
          <a:bodyPr lIns="457200" tIns="457200"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smtClean="0"/>
              <a:t>Click icon to add picture</a:t>
            </a:r>
            <a:endParaRPr lang="en-US" dirty="0"/>
          </a:p>
        </p:txBody>
      </p:sp>
      <p:sp>
        <p:nvSpPr>
          <p:cNvPr id="4" name="Text Placeholder 3"/>
          <p:cNvSpPr>
            <a:spLocks noGrp="1"/>
          </p:cNvSpPr>
          <p:nvPr>
            <p:ph type="body" sz="half" idx="2"/>
          </p:nvPr>
        </p:nvSpPr>
        <p:spPr>
          <a:xfrm>
            <a:off x="2915936" y="27906587"/>
            <a:ext cx="26891409" cy="2807938"/>
          </a:xfrm>
        </p:spPr>
        <p:txBody>
          <a:bodyPr lIns="91440" tIns="0" rIns="91440" bIns="0">
            <a:normAutofit/>
          </a:bodyPr>
          <a:lstStyle>
            <a:lvl1pPr marL="0" indent="0">
              <a:spcBef>
                <a:spcPts val="0"/>
              </a:spcBef>
              <a:spcAft>
                <a:spcPts val="2126"/>
              </a:spcAft>
              <a:buNone/>
              <a:defRPr sz="5315">
                <a:solidFill>
                  <a:srgbClr val="FFFFFF"/>
                </a:solidFill>
              </a:defRPr>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461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30239335"/>
            <a:ext cx="32399292" cy="2159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29925245"/>
            <a:ext cx="32399292" cy="3140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15936" y="1354007"/>
            <a:ext cx="26729413" cy="685381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15934" y="8719812"/>
            <a:ext cx="26729416" cy="19007582"/>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15941" y="30518006"/>
            <a:ext cx="6569866" cy="1724962"/>
          </a:xfrm>
          <a:prstGeom prst="rect">
            <a:avLst/>
          </a:prstGeom>
        </p:spPr>
        <p:txBody>
          <a:bodyPr vert="horz" lIns="91440" tIns="45720" rIns="91440" bIns="45720" rtlCol="0" anchor="ctr"/>
          <a:lstStyle>
            <a:lvl1pPr algn="l">
              <a:defRPr sz="3189">
                <a:solidFill>
                  <a:srgbClr val="FFFFFF"/>
                </a:solidFill>
              </a:defRPr>
            </a:lvl1pPr>
          </a:lstStyle>
          <a:p>
            <a:fld id="{985D6BDF-9D0E-4E2B-85B8-D8F4790360C9}" type="datetimeFigureOut">
              <a:rPr lang="en-US" smtClean="0"/>
              <a:t>5/8/2018</a:t>
            </a:fld>
            <a:endParaRPr lang="en-US" dirty="0"/>
          </a:p>
        </p:txBody>
      </p:sp>
      <p:sp>
        <p:nvSpPr>
          <p:cNvPr id="5" name="Footer Placeholder 4"/>
          <p:cNvSpPr>
            <a:spLocks noGrp="1"/>
          </p:cNvSpPr>
          <p:nvPr>
            <p:ph type="ftr" sz="quarter" idx="3"/>
          </p:nvPr>
        </p:nvSpPr>
        <p:spPr>
          <a:xfrm>
            <a:off x="9795751" y="30518006"/>
            <a:ext cx="12816225" cy="1724962"/>
          </a:xfrm>
          <a:prstGeom prst="rect">
            <a:avLst/>
          </a:prstGeom>
        </p:spPr>
        <p:txBody>
          <a:bodyPr vert="horz" lIns="91440" tIns="45720" rIns="91440" bIns="45720" rtlCol="0" anchor="ctr"/>
          <a:lstStyle>
            <a:lvl1pPr algn="ctr">
              <a:defRPr sz="3189"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6309698" y="30518006"/>
            <a:ext cx="3486605" cy="1724962"/>
          </a:xfrm>
          <a:prstGeom prst="rect">
            <a:avLst/>
          </a:prstGeom>
        </p:spPr>
        <p:txBody>
          <a:bodyPr vert="horz" lIns="91440" tIns="45720" rIns="91440" bIns="45720" rtlCol="0" anchor="ctr"/>
          <a:lstStyle>
            <a:lvl1pPr algn="r">
              <a:defRPr sz="3720">
                <a:solidFill>
                  <a:srgbClr val="FFFFFF"/>
                </a:solidFill>
              </a:defRPr>
            </a:lvl1pPr>
          </a:lstStyle>
          <a:p>
            <a:fld id="{FBB075EA-769C-4ECD-B48E-D6FCDC24F876}" type="slidenum">
              <a:rPr lang="en-US" smtClean="0"/>
              <a:t>‹#›</a:t>
            </a:fld>
            <a:endParaRPr lang="en-US" dirty="0"/>
          </a:p>
        </p:txBody>
      </p:sp>
      <p:cxnSp>
        <p:nvCxnSpPr>
          <p:cNvPr id="10" name="Straight Connector 9"/>
          <p:cNvCxnSpPr/>
          <p:nvPr/>
        </p:nvCxnSpPr>
        <p:spPr>
          <a:xfrm>
            <a:off x="3171718" y="8210111"/>
            <a:ext cx="2648641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58072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Lst>
  <p:txStyles>
    <p:titleStyle>
      <a:lvl1pPr algn="l" defTabSz="3239902" rtl="0" eaLnBrk="1" latinLnBrk="0" hangingPunct="1">
        <a:lnSpc>
          <a:spcPct val="85000"/>
        </a:lnSpc>
        <a:spcBef>
          <a:spcPct val="0"/>
        </a:spcBef>
        <a:buNone/>
        <a:defRPr sz="17007" kern="1200" spc="-177" baseline="0">
          <a:solidFill>
            <a:schemeClr val="tx1">
              <a:lumMod val="75000"/>
              <a:lumOff val="25000"/>
            </a:schemeClr>
          </a:solidFill>
          <a:latin typeface="+mj-lt"/>
          <a:ea typeface="+mj-ea"/>
          <a:cs typeface="+mj-cs"/>
        </a:defRPr>
      </a:lvl1pPr>
    </p:titleStyle>
    <p:bodyStyle>
      <a:lvl1pPr marL="323990" indent="-323990" algn="l" defTabSz="3239902" rtl="0" eaLnBrk="1" latinLnBrk="0" hangingPunct="1">
        <a:lnSpc>
          <a:spcPct val="90000"/>
        </a:lnSpc>
        <a:spcBef>
          <a:spcPts val="4252"/>
        </a:spcBef>
        <a:spcAft>
          <a:spcPts val="709"/>
        </a:spcAft>
        <a:buClr>
          <a:schemeClr val="accent1"/>
        </a:buClr>
        <a:buSzPct val="100000"/>
        <a:buFont typeface="Calibri" panose="020F0502020204030204" pitchFamily="34" charset="0"/>
        <a:buChar char=" "/>
        <a:defRPr sz="7086" kern="1200">
          <a:solidFill>
            <a:schemeClr val="tx1">
              <a:lumMod val="75000"/>
              <a:lumOff val="25000"/>
            </a:schemeClr>
          </a:solidFill>
          <a:latin typeface="+mn-lt"/>
          <a:ea typeface="+mn-ea"/>
          <a:cs typeface="+mn-cs"/>
        </a:defRPr>
      </a:lvl1pPr>
      <a:lvl2pPr marL="1360759" indent="-647980" algn="l" defTabSz="3239902" rtl="0" eaLnBrk="1" latinLnBrk="0" hangingPunct="1">
        <a:lnSpc>
          <a:spcPct val="90000"/>
        </a:lnSpc>
        <a:spcBef>
          <a:spcPts val="709"/>
        </a:spcBef>
        <a:spcAft>
          <a:spcPts val="1417"/>
        </a:spcAft>
        <a:buClr>
          <a:schemeClr val="accent1"/>
        </a:buClr>
        <a:buFont typeface="Calibri" pitchFamily="34" charset="0"/>
        <a:buChar char="◦"/>
        <a:defRPr sz="6378" kern="1200">
          <a:solidFill>
            <a:schemeClr val="tx1">
              <a:lumMod val="75000"/>
              <a:lumOff val="25000"/>
            </a:schemeClr>
          </a:solidFill>
          <a:latin typeface="+mn-lt"/>
          <a:ea typeface="+mn-ea"/>
          <a:cs typeface="+mn-cs"/>
        </a:defRPr>
      </a:lvl2pPr>
      <a:lvl3pPr marL="2008739" indent="-647980" algn="l" defTabSz="3239902" rtl="0" eaLnBrk="1" latinLnBrk="0" hangingPunct="1">
        <a:lnSpc>
          <a:spcPct val="90000"/>
        </a:lnSpc>
        <a:spcBef>
          <a:spcPts val="709"/>
        </a:spcBef>
        <a:spcAft>
          <a:spcPts val="1417"/>
        </a:spcAft>
        <a:buClr>
          <a:schemeClr val="accent1"/>
        </a:buClr>
        <a:buFont typeface="Calibri" pitchFamily="34" charset="0"/>
        <a:buChar char="◦"/>
        <a:defRPr sz="4960" kern="1200">
          <a:solidFill>
            <a:schemeClr val="tx1">
              <a:lumMod val="75000"/>
              <a:lumOff val="25000"/>
            </a:schemeClr>
          </a:solidFill>
          <a:latin typeface="+mn-lt"/>
          <a:ea typeface="+mn-ea"/>
          <a:cs typeface="+mn-cs"/>
        </a:defRPr>
      </a:lvl3pPr>
      <a:lvl4pPr marL="2656720" indent="-647980" algn="l" defTabSz="3239902" rtl="0" eaLnBrk="1" latinLnBrk="0" hangingPunct="1">
        <a:lnSpc>
          <a:spcPct val="90000"/>
        </a:lnSpc>
        <a:spcBef>
          <a:spcPts val="709"/>
        </a:spcBef>
        <a:spcAft>
          <a:spcPts val="1417"/>
        </a:spcAft>
        <a:buClr>
          <a:schemeClr val="accent1"/>
        </a:buClr>
        <a:buFont typeface="Calibri" pitchFamily="34" charset="0"/>
        <a:buChar char="◦"/>
        <a:defRPr sz="4960" kern="1200">
          <a:solidFill>
            <a:schemeClr val="tx1">
              <a:lumMod val="75000"/>
              <a:lumOff val="25000"/>
            </a:schemeClr>
          </a:solidFill>
          <a:latin typeface="+mn-lt"/>
          <a:ea typeface="+mn-ea"/>
          <a:cs typeface="+mn-cs"/>
        </a:defRPr>
      </a:lvl4pPr>
      <a:lvl5pPr marL="3304700" indent="-647980" algn="l" defTabSz="3239902" rtl="0" eaLnBrk="1" latinLnBrk="0" hangingPunct="1">
        <a:lnSpc>
          <a:spcPct val="90000"/>
        </a:lnSpc>
        <a:spcBef>
          <a:spcPts val="709"/>
        </a:spcBef>
        <a:spcAft>
          <a:spcPts val="1417"/>
        </a:spcAft>
        <a:buClr>
          <a:schemeClr val="accent1"/>
        </a:buClr>
        <a:buFont typeface="Calibri" pitchFamily="34" charset="0"/>
        <a:buChar char="◦"/>
        <a:defRPr sz="4960" kern="1200">
          <a:solidFill>
            <a:schemeClr val="tx1">
              <a:lumMod val="75000"/>
              <a:lumOff val="25000"/>
            </a:schemeClr>
          </a:solidFill>
          <a:latin typeface="+mn-lt"/>
          <a:ea typeface="+mn-ea"/>
          <a:cs typeface="+mn-cs"/>
        </a:defRPr>
      </a:lvl5pPr>
      <a:lvl6pPr marL="3897520" indent="-809976" algn="l" defTabSz="3239902" rtl="0" eaLnBrk="1" latinLnBrk="0" hangingPunct="1">
        <a:lnSpc>
          <a:spcPct val="90000"/>
        </a:lnSpc>
        <a:spcBef>
          <a:spcPts val="709"/>
        </a:spcBef>
        <a:spcAft>
          <a:spcPts val="1417"/>
        </a:spcAft>
        <a:buClr>
          <a:schemeClr val="accent1"/>
        </a:buClr>
        <a:buFont typeface="Calibri" pitchFamily="34" charset="0"/>
        <a:buChar char="◦"/>
        <a:defRPr sz="4960" kern="1200">
          <a:solidFill>
            <a:schemeClr val="tx1">
              <a:lumMod val="75000"/>
              <a:lumOff val="25000"/>
            </a:schemeClr>
          </a:solidFill>
          <a:latin typeface="+mn-lt"/>
          <a:ea typeface="+mn-ea"/>
          <a:cs typeface="+mn-cs"/>
        </a:defRPr>
      </a:lvl6pPr>
      <a:lvl7pPr marL="4606160" indent="-809976" algn="l" defTabSz="3239902" rtl="0" eaLnBrk="1" latinLnBrk="0" hangingPunct="1">
        <a:lnSpc>
          <a:spcPct val="90000"/>
        </a:lnSpc>
        <a:spcBef>
          <a:spcPts val="709"/>
        </a:spcBef>
        <a:spcAft>
          <a:spcPts val="1417"/>
        </a:spcAft>
        <a:buClr>
          <a:schemeClr val="accent1"/>
        </a:buClr>
        <a:buFont typeface="Calibri" pitchFamily="34" charset="0"/>
        <a:buChar char="◦"/>
        <a:defRPr sz="4960" kern="1200">
          <a:solidFill>
            <a:schemeClr val="tx1">
              <a:lumMod val="75000"/>
              <a:lumOff val="25000"/>
            </a:schemeClr>
          </a:solidFill>
          <a:latin typeface="+mn-lt"/>
          <a:ea typeface="+mn-ea"/>
          <a:cs typeface="+mn-cs"/>
        </a:defRPr>
      </a:lvl7pPr>
      <a:lvl8pPr marL="5314800" indent="-809976" algn="l" defTabSz="3239902" rtl="0" eaLnBrk="1" latinLnBrk="0" hangingPunct="1">
        <a:lnSpc>
          <a:spcPct val="90000"/>
        </a:lnSpc>
        <a:spcBef>
          <a:spcPts val="709"/>
        </a:spcBef>
        <a:spcAft>
          <a:spcPts val="1417"/>
        </a:spcAft>
        <a:buClr>
          <a:schemeClr val="accent1"/>
        </a:buClr>
        <a:buFont typeface="Calibri" pitchFamily="34" charset="0"/>
        <a:buChar char="◦"/>
        <a:defRPr sz="4960" kern="1200">
          <a:solidFill>
            <a:schemeClr val="tx1">
              <a:lumMod val="75000"/>
              <a:lumOff val="25000"/>
            </a:schemeClr>
          </a:solidFill>
          <a:latin typeface="+mn-lt"/>
          <a:ea typeface="+mn-ea"/>
          <a:cs typeface="+mn-cs"/>
        </a:defRPr>
      </a:lvl8pPr>
      <a:lvl9pPr marL="6023440" indent="-809976" algn="l" defTabSz="3239902" rtl="0" eaLnBrk="1" latinLnBrk="0" hangingPunct="1">
        <a:lnSpc>
          <a:spcPct val="90000"/>
        </a:lnSpc>
        <a:spcBef>
          <a:spcPts val="709"/>
        </a:spcBef>
        <a:spcAft>
          <a:spcPts val="1417"/>
        </a:spcAft>
        <a:buClr>
          <a:schemeClr val="accent1"/>
        </a:buClr>
        <a:buFont typeface="Calibri" pitchFamily="34" charset="0"/>
        <a:buChar char="◦"/>
        <a:defRPr sz="4960" kern="1200">
          <a:solidFill>
            <a:schemeClr val="tx1">
              <a:lumMod val="75000"/>
              <a:lumOff val="25000"/>
            </a:schemeClr>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chart" Target="../charts/char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7349692" y="614406"/>
            <a:ext cx="17733962" cy="172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4970" tIns="337425" rIns="134970" bIns="33742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hr-BA" sz="6750" b="1" dirty="0" smtClean="0">
                <a:solidFill>
                  <a:schemeClr val="accent3">
                    <a:lumMod val="20000"/>
                    <a:lumOff val="80000"/>
                  </a:schemeClr>
                </a:solidFill>
                <a:latin typeface="+mn-lt"/>
              </a:rPr>
              <a:t>Zamijeniti naslov s ovim tekstom</a:t>
            </a:r>
            <a:endParaRPr lang="en-US" sz="675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399882" y="2362448"/>
            <a:ext cx="21599525" cy="16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4970" tIns="134970" rIns="134970" bIns="13497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hr-BA" sz="4050" dirty="0" smtClean="0">
                <a:solidFill>
                  <a:schemeClr val="accent3">
                    <a:lumMod val="20000"/>
                    <a:lumOff val="80000"/>
                  </a:schemeClr>
                </a:solidFill>
                <a:latin typeface="+mn-lt"/>
              </a:rPr>
              <a:t>Ime i prezime, studij, broj indeksa</a:t>
            </a:r>
            <a:endParaRPr lang="en-US" sz="4050" baseline="30000" dirty="0">
              <a:solidFill>
                <a:schemeClr val="accent3">
                  <a:lumMod val="20000"/>
                  <a:lumOff val="80000"/>
                </a:schemeClr>
              </a:solidFill>
              <a:latin typeface="+mn-lt"/>
            </a:endParaRPr>
          </a:p>
        </p:txBody>
      </p:sp>
      <p:sp>
        <p:nvSpPr>
          <p:cNvPr id="24" name="TextBox 23"/>
          <p:cNvSpPr txBox="1"/>
          <p:nvPr/>
        </p:nvSpPr>
        <p:spPr>
          <a:xfrm>
            <a:off x="1234259" y="29564349"/>
            <a:ext cx="2931797" cy="2145635"/>
          </a:xfrm>
          <a:prstGeom prst="rect">
            <a:avLst/>
          </a:prstGeom>
          <a:solidFill>
            <a:schemeClr val="accent1">
              <a:lumMod val="40000"/>
              <a:lumOff val="60000"/>
            </a:schemeClr>
          </a:solidFill>
        </p:spPr>
        <p:txBody>
          <a:bodyPr wrap="none" lIns="67485" tIns="33742" rIns="67485" bIns="33742" rtlCol="0">
            <a:spAutoFit/>
          </a:bodyPr>
          <a:lstStyle/>
          <a:p>
            <a:r>
              <a:rPr lang="en-US" sz="2700" dirty="0"/>
              <a:t>&lt;your name&gt;</a:t>
            </a:r>
          </a:p>
          <a:p>
            <a:r>
              <a:rPr lang="en-US" sz="2700" dirty="0"/>
              <a:t>&lt;your organization&gt;</a:t>
            </a:r>
          </a:p>
          <a:p>
            <a:r>
              <a:rPr lang="en-US" sz="2700" dirty="0"/>
              <a:t>Email:</a:t>
            </a:r>
          </a:p>
          <a:p>
            <a:r>
              <a:rPr lang="en-US" sz="2700" dirty="0"/>
              <a:t>Website:</a:t>
            </a:r>
          </a:p>
          <a:p>
            <a:r>
              <a:rPr lang="en-US" sz="2700" dirty="0"/>
              <a:t>Phone:</a:t>
            </a:r>
          </a:p>
        </p:txBody>
      </p:sp>
      <p:sp>
        <p:nvSpPr>
          <p:cNvPr id="25" name="TextBox 24"/>
          <p:cNvSpPr txBox="1"/>
          <p:nvPr/>
        </p:nvSpPr>
        <p:spPr>
          <a:xfrm>
            <a:off x="1234259" y="28686872"/>
            <a:ext cx="2045913" cy="774490"/>
          </a:xfrm>
          <a:prstGeom prst="rect">
            <a:avLst/>
          </a:prstGeom>
          <a:noFill/>
        </p:spPr>
        <p:txBody>
          <a:bodyPr wrap="none" lIns="67485" tIns="33742" rIns="67485" bIns="33742" rtlCol="0">
            <a:spAutoFit/>
          </a:bodyPr>
          <a:lstStyle/>
          <a:p>
            <a:r>
              <a:rPr lang="hr-BA" sz="4590" b="1" dirty="0" smtClean="0"/>
              <a:t>Kontakt</a:t>
            </a:r>
            <a:endParaRPr lang="en-US" sz="4590" b="1" dirty="0"/>
          </a:p>
        </p:txBody>
      </p:sp>
      <p:sp>
        <p:nvSpPr>
          <p:cNvPr id="26" name="TextBox 25"/>
          <p:cNvSpPr txBox="1"/>
          <p:nvPr/>
        </p:nvSpPr>
        <p:spPr>
          <a:xfrm>
            <a:off x="16199644" y="29564350"/>
            <a:ext cx="14399684" cy="2159953"/>
          </a:xfrm>
          <a:prstGeom prst="rect">
            <a:avLst/>
          </a:prstGeom>
          <a:noFill/>
        </p:spPr>
        <p:txBody>
          <a:bodyPr wrap="square" lIns="67485" tIns="67485" rIns="67485" bIns="67485" numCol="1" spcCol="374922" rtlCol="0">
            <a:noAutofit/>
          </a:bodyPr>
          <a:lstStyle/>
          <a:p>
            <a:pPr marL="337430" indent="-337430">
              <a:buFont typeface="+mj-lt"/>
              <a:buAutoNum type="arabicPeriod"/>
            </a:pPr>
            <a:r>
              <a:rPr lang="en-US" sz="1080" dirty="0"/>
              <a:t> </a:t>
            </a:r>
          </a:p>
          <a:p>
            <a:pPr marL="337430" indent="-337430">
              <a:buFont typeface="+mj-lt"/>
              <a:buAutoNum type="arabicPeriod"/>
            </a:pPr>
            <a:r>
              <a:rPr lang="en-US" sz="1080" dirty="0"/>
              <a:t> </a:t>
            </a:r>
          </a:p>
          <a:p>
            <a:pPr marL="337430" indent="-337430">
              <a:buFont typeface="+mj-lt"/>
              <a:buAutoNum type="arabicPeriod"/>
            </a:pPr>
            <a:r>
              <a:rPr lang="en-US" sz="1080" dirty="0"/>
              <a:t> </a:t>
            </a:r>
          </a:p>
          <a:p>
            <a:pPr marL="337430" indent="-337430">
              <a:buFont typeface="+mj-lt"/>
              <a:buAutoNum type="arabicPeriod"/>
            </a:pPr>
            <a:r>
              <a:rPr lang="en-US" sz="1080" dirty="0"/>
              <a:t> </a:t>
            </a:r>
          </a:p>
          <a:p>
            <a:pPr marL="337430" indent="-337430">
              <a:buFont typeface="+mj-lt"/>
              <a:buAutoNum type="arabicPeriod"/>
            </a:pPr>
            <a:r>
              <a:rPr lang="en-US" sz="1080" dirty="0"/>
              <a:t> </a:t>
            </a:r>
          </a:p>
          <a:p>
            <a:pPr marL="337430" indent="-337430">
              <a:buFont typeface="+mj-lt"/>
              <a:buAutoNum type="arabicPeriod"/>
            </a:pPr>
            <a:r>
              <a:rPr lang="en-US" sz="1080" dirty="0"/>
              <a:t> </a:t>
            </a:r>
          </a:p>
          <a:p>
            <a:pPr marL="337430" indent="-337430">
              <a:buFont typeface="+mj-lt"/>
              <a:buAutoNum type="arabicPeriod"/>
            </a:pPr>
            <a:r>
              <a:rPr lang="en-US" sz="1080" dirty="0"/>
              <a:t> </a:t>
            </a:r>
          </a:p>
          <a:p>
            <a:pPr marL="337430" indent="-337430">
              <a:buFont typeface="+mj-lt"/>
              <a:buAutoNum type="arabicPeriod"/>
            </a:pPr>
            <a:r>
              <a:rPr lang="en-US" sz="1080" dirty="0"/>
              <a:t> </a:t>
            </a:r>
          </a:p>
          <a:p>
            <a:pPr marL="337430" indent="-337430">
              <a:buFont typeface="+mj-lt"/>
              <a:buAutoNum type="arabicPeriod"/>
            </a:pPr>
            <a:r>
              <a:rPr lang="en-US" sz="1080" dirty="0"/>
              <a:t> </a:t>
            </a:r>
          </a:p>
          <a:p>
            <a:pPr marL="337430" indent="-337430">
              <a:buFont typeface="+mj-lt"/>
              <a:buAutoNum type="arabicPeriod"/>
            </a:pPr>
            <a:r>
              <a:rPr lang="en-US" sz="1080" dirty="0"/>
              <a:t>  </a:t>
            </a:r>
          </a:p>
          <a:p>
            <a:pPr marL="337430" indent="-337430">
              <a:buFont typeface="+mj-lt"/>
              <a:buAutoNum type="arabicPeriod"/>
            </a:pPr>
            <a:endParaRPr lang="en-US" sz="1080" dirty="0"/>
          </a:p>
        </p:txBody>
      </p:sp>
      <p:sp>
        <p:nvSpPr>
          <p:cNvPr id="27" name="TextBox 26"/>
          <p:cNvSpPr txBox="1"/>
          <p:nvPr/>
        </p:nvSpPr>
        <p:spPr>
          <a:xfrm>
            <a:off x="16199646" y="28686872"/>
            <a:ext cx="2583112" cy="774490"/>
          </a:xfrm>
          <a:prstGeom prst="rect">
            <a:avLst/>
          </a:prstGeom>
          <a:noFill/>
        </p:spPr>
        <p:txBody>
          <a:bodyPr wrap="none" lIns="67485" tIns="33742" rIns="67485" bIns="33742" rtlCol="0">
            <a:spAutoFit/>
          </a:bodyPr>
          <a:lstStyle/>
          <a:p>
            <a:r>
              <a:rPr lang="hr-BA" sz="4590" b="1" dirty="0" smtClean="0"/>
              <a:t>Reference</a:t>
            </a:r>
            <a:endParaRPr lang="en-US" sz="4590" b="1" dirty="0"/>
          </a:p>
        </p:txBody>
      </p:sp>
      <p:sp>
        <p:nvSpPr>
          <p:cNvPr id="10" name="Text Box 189"/>
          <p:cNvSpPr txBox="1">
            <a:spLocks noChangeArrowheads="1"/>
          </p:cNvSpPr>
          <p:nvPr/>
        </p:nvSpPr>
        <p:spPr bwMode="auto">
          <a:xfrm>
            <a:off x="1234258" y="5399882"/>
            <a:ext cx="9565504" cy="6089553"/>
          </a:xfrm>
          <a:prstGeom prst="rect">
            <a:avLst/>
          </a:prstGeom>
          <a:solidFill>
            <a:schemeClr val="bg1"/>
          </a:solidFill>
          <a:ln w="12700">
            <a:solidFill>
              <a:schemeClr val="accent1">
                <a:lumMod val="75000"/>
              </a:schemeClr>
            </a:solidFill>
          </a:ln>
          <a:effectLst/>
        </p:spPr>
        <p:txBody>
          <a:bodyPr lIns="134970" tIns="134970" rIns="134970" bIns="13497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700" dirty="0">
                <a:latin typeface="Calibri" pitchFamily="34" charset="0"/>
              </a:rPr>
              <a:t>Click here to insert your Abstract text. Type it in or copy and paste from your Word document or other source.</a:t>
            </a:r>
          </a:p>
          <a:p>
            <a:pPr eaLnBrk="1" hangingPunct="1"/>
            <a:endParaRPr lang="en-US" sz="2700" dirty="0">
              <a:latin typeface="Calibri" pitchFamily="34" charset="0"/>
            </a:endParaRPr>
          </a:p>
          <a:p>
            <a:pPr eaLnBrk="1" hangingPunct="1"/>
            <a:r>
              <a:rPr lang="en-US" sz="2700" dirty="0">
                <a:latin typeface="Calibri" pitchFamily="34" charset="0"/>
              </a:rPr>
              <a:t>This text box will automatically re-size to your text. To turn off that feature, right click inside this box and go to </a:t>
            </a:r>
            <a:r>
              <a:rPr lang="en-US" sz="2700" b="1" dirty="0">
                <a:latin typeface="Calibri" pitchFamily="34" charset="0"/>
              </a:rPr>
              <a:t>Format Shape, Text Box, Autofit</a:t>
            </a:r>
            <a:r>
              <a:rPr lang="en-US" sz="2700" dirty="0">
                <a:latin typeface="Calibri" pitchFamily="34" charset="0"/>
              </a:rPr>
              <a:t>, and select the “Do Not Autofit” radio button.</a:t>
            </a:r>
          </a:p>
          <a:p>
            <a:pPr eaLnBrk="1" hangingPunct="1"/>
            <a:endParaRPr lang="en-US" sz="2700" dirty="0">
              <a:latin typeface="Calibri" pitchFamily="34" charset="0"/>
            </a:endParaRPr>
          </a:p>
          <a:p>
            <a:pPr eaLnBrk="1" hangingPunct="1"/>
            <a:r>
              <a:rPr lang="en-US" sz="2700" dirty="0">
                <a:latin typeface="Calibri" pitchFamily="34" charset="0"/>
              </a:rPr>
              <a:t>To change the font style of this text box: Click on the border once to highlight the entire text box, then select a different font or font size that suits you. This text is Calibri 30pt and is easily read up to 5 feet away on a 1m x 1m poster.</a:t>
            </a:r>
          </a:p>
          <a:p>
            <a:pPr eaLnBrk="1" hangingPunct="1"/>
            <a:endParaRPr lang="en-US" sz="2700" dirty="0">
              <a:latin typeface="Calibri" pitchFamily="34" charset="0"/>
            </a:endParaRPr>
          </a:p>
          <a:p>
            <a:pPr eaLnBrk="1" hangingPunct="1"/>
            <a:r>
              <a:rPr lang="en-US" sz="2700" dirty="0">
                <a:latin typeface="Calibri" pitchFamily="34" charset="0"/>
              </a:rPr>
              <a:t>Zoom out to 100% to preview what this will look like on your printed poster.</a:t>
            </a:r>
          </a:p>
        </p:txBody>
      </p:sp>
      <p:sp>
        <p:nvSpPr>
          <p:cNvPr id="32" name="Rectangle 31"/>
          <p:cNvSpPr/>
          <p:nvPr/>
        </p:nvSpPr>
        <p:spPr>
          <a:xfrm>
            <a:off x="1234258" y="4724897"/>
            <a:ext cx="9565504" cy="6749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r>
              <a:rPr lang="en-US" sz="4590" b="1" dirty="0">
                <a:solidFill>
                  <a:schemeClr val="accent3">
                    <a:lumMod val="20000"/>
                    <a:lumOff val="80000"/>
                  </a:schemeClr>
                </a:solidFill>
              </a:rPr>
              <a:t>Abstract</a:t>
            </a:r>
          </a:p>
        </p:txBody>
      </p:sp>
      <p:sp>
        <p:nvSpPr>
          <p:cNvPr id="15" name="Text Box 194"/>
          <p:cNvSpPr txBox="1">
            <a:spLocks noChangeArrowheads="1"/>
          </p:cNvSpPr>
          <p:nvPr/>
        </p:nvSpPr>
        <p:spPr bwMode="auto">
          <a:xfrm>
            <a:off x="11416892" y="13162210"/>
            <a:ext cx="9565504" cy="7751547"/>
          </a:xfrm>
          <a:prstGeom prst="rect">
            <a:avLst/>
          </a:prstGeom>
          <a:solidFill>
            <a:schemeClr val="bg1"/>
          </a:solidFill>
          <a:ln w="12700">
            <a:solidFill>
              <a:schemeClr val="accent1">
                <a:lumMod val="75000"/>
              </a:schemeClr>
            </a:solidFill>
          </a:ln>
          <a:effectLst/>
        </p:spPr>
        <p:txBody>
          <a:bodyPr lIns="134970" tIns="134970" rIns="134970" bIns="13497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700" dirty="0">
                <a:latin typeface="Calibri" pitchFamily="34" charset="0"/>
              </a:rPr>
              <a:t>Click here to insert your Results text. Type it in or copy and paste from your Word document or other source.</a:t>
            </a:r>
          </a:p>
          <a:p>
            <a:pPr eaLnBrk="1" hangingPunct="1"/>
            <a:endParaRPr lang="en-US" sz="2700" dirty="0">
              <a:latin typeface="Calibri" pitchFamily="34" charset="0"/>
            </a:endParaRPr>
          </a:p>
          <a:p>
            <a:pPr eaLnBrk="1" hangingPunct="1"/>
            <a:r>
              <a:rPr lang="en-US" sz="2700" dirty="0">
                <a:latin typeface="Calibri" pitchFamily="34" charset="0"/>
              </a:rPr>
              <a:t>This text box will automatically re-size to your text. To turn off that feature, right click inside this box and go to </a:t>
            </a:r>
            <a:r>
              <a:rPr lang="en-US" sz="2700" b="1" dirty="0">
                <a:latin typeface="Calibri" pitchFamily="34" charset="0"/>
              </a:rPr>
              <a:t>Format Shape, Text Box, Autofit</a:t>
            </a:r>
            <a:r>
              <a:rPr lang="en-US" sz="2700" dirty="0">
                <a:latin typeface="Calibri" pitchFamily="34" charset="0"/>
              </a:rPr>
              <a:t>, and select the “Do Not Autofit” radio button.</a:t>
            </a:r>
          </a:p>
          <a:p>
            <a:pPr eaLnBrk="1" hangingPunct="1"/>
            <a:endParaRPr lang="en-US" sz="2700" dirty="0">
              <a:latin typeface="Calibri" pitchFamily="34" charset="0"/>
            </a:endParaRPr>
          </a:p>
          <a:p>
            <a:pPr eaLnBrk="1" hangingPunct="1"/>
            <a:r>
              <a:rPr lang="en-US" sz="2700" dirty="0">
                <a:latin typeface="Calibri" pitchFamily="34" charset="0"/>
              </a:rPr>
              <a:t>To change the font style of this text box: Click on the border once to highlight the entire text box, then select a different font or font size that suits you. This text is Calibri 30pt and is easily read up to 5 feet away on a 1m x 1m poster.</a:t>
            </a:r>
          </a:p>
          <a:p>
            <a:pPr eaLnBrk="1" hangingPunct="1"/>
            <a:endParaRPr lang="en-US" sz="2700" dirty="0">
              <a:latin typeface="Calibri" pitchFamily="34" charset="0"/>
            </a:endParaRPr>
          </a:p>
          <a:p>
            <a:pPr eaLnBrk="1" hangingPunct="1"/>
            <a:r>
              <a:rPr lang="en-US" sz="2700" dirty="0">
                <a:latin typeface="Calibri" pitchFamily="34" charset="0"/>
              </a:rPr>
              <a:t>Zoom out to 100% to preview what this will look like on your printed poster.</a:t>
            </a:r>
          </a:p>
          <a:p>
            <a:pPr eaLnBrk="1" hangingPunct="1"/>
            <a:endParaRPr lang="en-US" sz="2700" dirty="0">
              <a:latin typeface="Calibri" pitchFamily="34" charset="0"/>
            </a:endParaRPr>
          </a:p>
          <a:p>
            <a:pPr eaLnBrk="1" hangingPunct="1"/>
            <a:r>
              <a:rPr lang="en-US" sz="2700" dirty="0">
                <a:latin typeface="Calibri" pitchFamily="34" charset="0"/>
              </a:rPr>
              <a:t>Speaking of Results, yours will look better if you remember to run a spell-check on your poster! After you’ve added your content click on </a:t>
            </a:r>
            <a:r>
              <a:rPr lang="en-US" sz="2700" b="1" dirty="0">
                <a:latin typeface="Calibri" pitchFamily="34" charset="0"/>
              </a:rPr>
              <a:t>Review</a:t>
            </a:r>
            <a:r>
              <a:rPr lang="en-US" sz="2700" dirty="0">
                <a:latin typeface="Calibri" pitchFamily="34" charset="0"/>
              </a:rPr>
              <a:t>, </a:t>
            </a:r>
            <a:r>
              <a:rPr lang="en-US" sz="2700" b="1" dirty="0">
                <a:latin typeface="Calibri" pitchFamily="34" charset="0"/>
              </a:rPr>
              <a:t>Spelling</a:t>
            </a:r>
            <a:r>
              <a:rPr lang="en-US" sz="2700" dirty="0">
                <a:latin typeface="Calibri" pitchFamily="34" charset="0"/>
              </a:rPr>
              <a:t>, or press F7.</a:t>
            </a:r>
          </a:p>
        </p:txBody>
      </p:sp>
      <p:sp>
        <p:nvSpPr>
          <p:cNvPr id="33" name="Rectangle 32"/>
          <p:cNvSpPr/>
          <p:nvPr/>
        </p:nvSpPr>
        <p:spPr>
          <a:xfrm>
            <a:off x="1234258" y="12487226"/>
            <a:ext cx="9565504" cy="6749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r>
              <a:rPr lang="en-US" sz="459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416892" y="5399882"/>
            <a:ext cx="9565504" cy="6089553"/>
          </a:xfrm>
          <a:prstGeom prst="rect">
            <a:avLst/>
          </a:prstGeom>
          <a:solidFill>
            <a:schemeClr val="bg1"/>
          </a:solidFill>
          <a:ln w="12700">
            <a:solidFill>
              <a:schemeClr val="accent1">
                <a:lumMod val="75000"/>
              </a:schemeClr>
            </a:solidFill>
          </a:ln>
          <a:effectLst/>
        </p:spPr>
        <p:txBody>
          <a:bodyPr lIns="134970" tIns="134970" rIns="134970" bIns="13497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700" dirty="0">
                <a:latin typeface="Calibri" pitchFamily="34" charset="0"/>
              </a:rPr>
              <a:t>Click here to insert your Methods and Materials text. Type it in or copy and paste from your Word document or other source.</a:t>
            </a:r>
          </a:p>
          <a:p>
            <a:pPr eaLnBrk="1" hangingPunct="1"/>
            <a:endParaRPr lang="en-US" sz="2700" dirty="0">
              <a:latin typeface="Calibri" pitchFamily="34" charset="0"/>
            </a:endParaRPr>
          </a:p>
          <a:p>
            <a:pPr eaLnBrk="1" hangingPunct="1"/>
            <a:r>
              <a:rPr lang="en-US" sz="2700" dirty="0">
                <a:latin typeface="Calibri" pitchFamily="34" charset="0"/>
              </a:rPr>
              <a:t>This text box will automatically re-size to your text. To turn off that feature, right click inside this box and go to </a:t>
            </a:r>
            <a:r>
              <a:rPr lang="en-US" sz="2700" b="1" dirty="0">
                <a:latin typeface="Calibri" pitchFamily="34" charset="0"/>
              </a:rPr>
              <a:t>Format Shape, Text Box, Autofit</a:t>
            </a:r>
            <a:r>
              <a:rPr lang="en-US" sz="2700" dirty="0">
                <a:latin typeface="Calibri" pitchFamily="34" charset="0"/>
              </a:rPr>
              <a:t>, and select the “Do Not Autofit” radio button.</a:t>
            </a:r>
          </a:p>
          <a:p>
            <a:pPr eaLnBrk="1" hangingPunct="1"/>
            <a:endParaRPr lang="en-US" sz="2700" dirty="0">
              <a:latin typeface="Calibri" pitchFamily="34" charset="0"/>
            </a:endParaRPr>
          </a:p>
          <a:p>
            <a:pPr eaLnBrk="1" hangingPunct="1"/>
            <a:r>
              <a:rPr lang="en-US" sz="2700" dirty="0">
                <a:latin typeface="Calibri" pitchFamily="34" charset="0"/>
              </a:rPr>
              <a:t>To change the font style of this text box: Click on the border once to highlight the entire text box, then select a different font or font size that suits you. This text is Calibri 30pt and is easily read up to 5 feet away on a 1m x 1m poster.</a:t>
            </a:r>
          </a:p>
          <a:p>
            <a:pPr eaLnBrk="1" hangingPunct="1"/>
            <a:endParaRPr lang="en-US" sz="2700" dirty="0">
              <a:latin typeface="Calibri" pitchFamily="34" charset="0"/>
            </a:endParaRPr>
          </a:p>
          <a:p>
            <a:pPr eaLnBrk="1" hangingPunct="1"/>
            <a:r>
              <a:rPr lang="en-US" sz="2700" dirty="0">
                <a:latin typeface="Calibri" pitchFamily="34" charset="0"/>
              </a:rPr>
              <a:t>Zoom out to 100% to preview what this will look like on your printed poster.</a:t>
            </a:r>
          </a:p>
        </p:txBody>
      </p:sp>
      <p:sp>
        <p:nvSpPr>
          <p:cNvPr id="34" name="Rectangle 33"/>
          <p:cNvSpPr/>
          <p:nvPr/>
        </p:nvSpPr>
        <p:spPr>
          <a:xfrm>
            <a:off x="11416892" y="4724897"/>
            <a:ext cx="9565504" cy="6749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r>
              <a:rPr lang="en-US" sz="459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599525" y="13162211"/>
            <a:ext cx="9565504" cy="6089553"/>
          </a:xfrm>
          <a:prstGeom prst="rect">
            <a:avLst/>
          </a:prstGeom>
          <a:solidFill>
            <a:schemeClr val="bg1"/>
          </a:solidFill>
          <a:ln w="12700">
            <a:solidFill>
              <a:schemeClr val="accent1">
                <a:lumMod val="75000"/>
              </a:schemeClr>
            </a:solidFill>
          </a:ln>
          <a:effectLst/>
        </p:spPr>
        <p:txBody>
          <a:bodyPr lIns="134970" tIns="134970" rIns="134970" bIns="13497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700" dirty="0">
                <a:latin typeface="Calibri" pitchFamily="34" charset="0"/>
              </a:rPr>
              <a:t>Click here to insert your Discussion text. Type it in or copy and paste from your Word document or other source.</a:t>
            </a:r>
          </a:p>
          <a:p>
            <a:pPr eaLnBrk="1" hangingPunct="1"/>
            <a:endParaRPr lang="en-US" sz="2700" dirty="0">
              <a:latin typeface="Calibri" pitchFamily="34" charset="0"/>
            </a:endParaRPr>
          </a:p>
          <a:p>
            <a:pPr eaLnBrk="1" hangingPunct="1"/>
            <a:r>
              <a:rPr lang="en-US" sz="2700" dirty="0">
                <a:latin typeface="Calibri" pitchFamily="34" charset="0"/>
              </a:rPr>
              <a:t>This text box will automatically re-size to your text. To turn off that feature, right click inside this box and go to </a:t>
            </a:r>
            <a:r>
              <a:rPr lang="en-US" sz="2700" b="1" dirty="0">
                <a:latin typeface="Calibri" pitchFamily="34" charset="0"/>
              </a:rPr>
              <a:t>Format Shape, Text Box, Autofit</a:t>
            </a:r>
            <a:r>
              <a:rPr lang="en-US" sz="2700" dirty="0">
                <a:latin typeface="Calibri" pitchFamily="34" charset="0"/>
              </a:rPr>
              <a:t>, and select the “Do Not Autofit” radio button.</a:t>
            </a:r>
          </a:p>
          <a:p>
            <a:pPr eaLnBrk="1" hangingPunct="1"/>
            <a:endParaRPr lang="en-US" sz="2700" dirty="0">
              <a:latin typeface="Calibri" pitchFamily="34" charset="0"/>
            </a:endParaRPr>
          </a:p>
          <a:p>
            <a:pPr eaLnBrk="1" hangingPunct="1"/>
            <a:r>
              <a:rPr lang="en-US" sz="2700" dirty="0">
                <a:latin typeface="Calibri" pitchFamily="34" charset="0"/>
              </a:rPr>
              <a:t>To change the font style of this text box: Click on the border once to highlight the entire text box, then select a different font or font size that suits you. This text is Calibri 30pt and is easily read up to 5 feet away on a 1m x 1m poster.</a:t>
            </a:r>
          </a:p>
          <a:p>
            <a:pPr eaLnBrk="1" hangingPunct="1"/>
            <a:endParaRPr lang="en-US" sz="2700" dirty="0">
              <a:latin typeface="Calibri" pitchFamily="34" charset="0"/>
            </a:endParaRPr>
          </a:p>
          <a:p>
            <a:pPr eaLnBrk="1" hangingPunct="1"/>
            <a:r>
              <a:rPr lang="en-US" sz="2700" dirty="0">
                <a:latin typeface="Calibri" pitchFamily="34" charset="0"/>
              </a:rPr>
              <a:t>Zoom out to 100% to preview what this will look like on your printed poster.</a:t>
            </a:r>
          </a:p>
        </p:txBody>
      </p:sp>
      <p:sp>
        <p:nvSpPr>
          <p:cNvPr id="35" name="Rectangle 34"/>
          <p:cNvSpPr/>
          <p:nvPr/>
        </p:nvSpPr>
        <p:spPr>
          <a:xfrm>
            <a:off x="21599525" y="12487226"/>
            <a:ext cx="9565504" cy="6749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r>
              <a:rPr lang="en-US" sz="4590" b="1" dirty="0">
                <a:solidFill>
                  <a:schemeClr val="accent3">
                    <a:lumMod val="20000"/>
                    <a:lumOff val="80000"/>
                  </a:schemeClr>
                </a:solidFill>
              </a:rPr>
              <a:t>Discussion</a:t>
            </a:r>
          </a:p>
        </p:txBody>
      </p:sp>
      <p:sp>
        <p:nvSpPr>
          <p:cNvPr id="14" name="Text Box 193"/>
          <p:cNvSpPr txBox="1">
            <a:spLocks noChangeArrowheads="1"/>
          </p:cNvSpPr>
          <p:nvPr/>
        </p:nvSpPr>
        <p:spPr bwMode="auto">
          <a:xfrm>
            <a:off x="21599525" y="20924540"/>
            <a:ext cx="9565504" cy="6089553"/>
          </a:xfrm>
          <a:prstGeom prst="rect">
            <a:avLst/>
          </a:prstGeom>
          <a:solidFill>
            <a:schemeClr val="bg1"/>
          </a:solidFill>
          <a:ln w="12700">
            <a:solidFill>
              <a:schemeClr val="accent1">
                <a:lumMod val="75000"/>
              </a:schemeClr>
            </a:solidFill>
          </a:ln>
          <a:effectLst/>
        </p:spPr>
        <p:txBody>
          <a:bodyPr lIns="134970" tIns="134970" rIns="134970" bIns="13497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700" dirty="0">
                <a:latin typeface="Calibri" pitchFamily="34" charset="0"/>
              </a:rPr>
              <a:t>Click here to insert your Conclusions text. Type it in or copy and paste from your Word document or other source.</a:t>
            </a:r>
          </a:p>
          <a:p>
            <a:pPr eaLnBrk="1" hangingPunct="1"/>
            <a:endParaRPr lang="en-US" sz="2700" dirty="0">
              <a:latin typeface="Calibri" pitchFamily="34" charset="0"/>
            </a:endParaRPr>
          </a:p>
          <a:p>
            <a:pPr eaLnBrk="1" hangingPunct="1"/>
            <a:r>
              <a:rPr lang="en-US" sz="2700" dirty="0">
                <a:latin typeface="Calibri" pitchFamily="34" charset="0"/>
              </a:rPr>
              <a:t>This text box will automatically re-size to your text. To turn off that feature, right click inside this box and go to </a:t>
            </a:r>
            <a:r>
              <a:rPr lang="en-US" sz="2700" b="1" dirty="0">
                <a:latin typeface="Calibri" pitchFamily="34" charset="0"/>
              </a:rPr>
              <a:t>Format Shape, Text Box, Autofit</a:t>
            </a:r>
            <a:r>
              <a:rPr lang="en-US" sz="2700" dirty="0">
                <a:latin typeface="Calibri" pitchFamily="34" charset="0"/>
              </a:rPr>
              <a:t>, and select the “Do Not Autofit” radio button.</a:t>
            </a:r>
          </a:p>
          <a:p>
            <a:pPr eaLnBrk="1" hangingPunct="1"/>
            <a:endParaRPr lang="en-US" sz="2700" dirty="0">
              <a:latin typeface="Calibri" pitchFamily="34" charset="0"/>
            </a:endParaRPr>
          </a:p>
          <a:p>
            <a:pPr eaLnBrk="1" hangingPunct="1"/>
            <a:r>
              <a:rPr lang="en-US" sz="2700" dirty="0">
                <a:latin typeface="Calibri" pitchFamily="34" charset="0"/>
              </a:rPr>
              <a:t>To change the font style of this text box: Click on the border once to highlight the entire text box, then select a different font or font size that suits you. This text is Calibri 30pt and is easily read up to 5 feet away on a 1m x 1m poster.</a:t>
            </a:r>
          </a:p>
          <a:p>
            <a:pPr eaLnBrk="1" hangingPunct="1"/>
            <a:endParaRPr lang="en-US" sz="2700" dirty="0">
              <a:latin typeface="Calibri" pitchFamily="34" charset="0"/>
            </a:endParaRPr>
          </a:p>
          <a:p>
            <a:pPr eaLnBrk="1" hangingPunct="1"/>
            <a:r>
              <a:rPr lang="en-US" sz="2700" dirty="0">
                <a:latin typeface="Calibri" pitchFamily="34" charset="0"/>
              </a:rPr>
              <a:t>Zoom out to 100% to preview what this will look like on your printed poster.</a:t>
            </a:r>
          </a:p>
        </p:txBody>
      </p:sp>
      <p:sp>
        <p:nvSpPr>
          <p:cNvPr id="36" name="Rectangle 35"/>
          <p:cNvSpPr/>
          <p:nvPr/>
        </p:nvSpPr>
        <p:spPr>
          <a:xfrm>
            <a:off x="21599525" y="20249555"/>
            <a:ext cx="9565504" cy="6749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r>
              <a:rPr lang="en-US" sz="459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58192682"/>
              </p:ext>
            </p:extLst>
          </p:nvPr>
        </p:nvGraphicFramePr>
        <p:xfrm>
          <a:off x="11538049" y="22264052"/>
          <a:ext cx="9447852" cy="5354090"/>
        </p:xfrm>
        <a:graphic>
          <a:graphicData uri="http://schemas.openxmlformats.org/drawingml/2006/table">
            <a:tbl>
              <a:tblPr firstRow="1" bandRow="1">
                <a:tableStyleId>{F5AB1C69-6EDB-4FF4-983F-18BD219EF322}</a:tableStyleId>
              </a:tblPr>
              <a:tblGrid>
                <a:gridCol w="2361963"/>
                <a:gridCol w="2361963"/>
                <a:gridCol w="2361963"/>
                <a:gridCol w="2361963"/>
              </a:tblGrid>
              <a:tr h="764870">
                <a:tc>
                  <a:txBody>
                    <a:bodyPr/>
                    <a:lstStyle/>
                    <a:p>
                      <a:endParaRPr lang="en-US" sz="2600" dirty="0"/>
                    </a:p>
                  </a:txBody>
                  <a:tcPr marL="89998" marR="89998" marT="33750" marB="33750" anchor="ctr">
                    <a:solidFill>
                      <a:schemeClr val="accent1">
                        <a:lumMod val="75000"/>
                      </a:schemeClr>
                    </a:solidFill>
                  </a:tcPr>
                </a:tc>
                <a:tc>
                  <a:txBody>
                    <a:bodyPr/>
                    <a:lstStyle/>
                    <a:p>
                      <a:pPr algn="ctr"/>
                      <a:r>
                        <a:rPr lang="en-US" sz="2600" dirty="0" smtClean="0"/>
                        <a:t>Heading</a:t>
                      </a:r>
                      <a:endParaRPr lang="en-US" sz="2600" dirty="0"/>
                    </a:p>
                  </a:txBody>
                  <a:tcPr marL="89998" marR="89998" marT="33750" marB="33750" anchor="ctr">
                    <a:solidFill>
                      <a:schemeClr val="accent1">
                        <a:lumMod val="75000"/>
                      </a:schemeClr>
                    </a:solidFill>
                  </a:tcPr>
                </a:tc>
                <a:tc>
                  <a:txBody>
                    <a:bodyPr/>
                    <a:lstStyle/>
                    <a:p>
                      <a:pPr algn="ctr"/>
                      <a:r>
                        <a:rPr lang="en-US" sz="2600" dirty="0" smtClean="0"/>
                        <a:t>Heading</a:t>
                      </a:r>
                      <a:endParaRPr lang="en-US" sz="2600" dirty="0"/>
                    </a:p>
                  </a:txBody>
                  <a:tcPr marL="89998" marR="89998" marT="33750" marB="33750" anchor="ctr">
                    <a:solidFill>
                      <a:schemeClr val="accent1">
                        <a:lumMod val="75000"/>
                      </a:schemeClr>
                    </a:solidFill>
                  </a:tcPr>
                </a:tc>
                <a:tc>
                  <a:txBody>
                    <a:bodyPr/>
                    <a:lstStyle/>
                    <a:p>
                      <a:pPr algn="ctr"/>
                      <a:r>
                        <a:rPr lang="en-US" sz="2600" dirty="0" smtClean="0"/>
                        <a:t>Heading</a:t>
                      </a:r>
                      <a:endParaRPr lang="en-US" sz="2600" dirty="0"/>
                    </a:p>
                  </a:txBody>
                  <a:tcPr marL="89998" marR="89998" marT="33750" marB="33750" anchor="ctr">
                    <a:solidFill>
                      <a:schemeClr val="accent1">
                        <a:lumMod val="75000"/>
                      </a:schemeClr>
                    </a:solidFill>
                  </a:tcPr>
                </a:tc>
              </a:tr>
              <a:tr h="764870">
                <a:tc>
                  <a:txBody>
                    <a:bodyPr/>
                    <a:lstStyle/>
                    <a:p>
                      <a:r>
                        <a:rPr lang="en-US" sz="2600" dirty="0" smtClean="0"/>
                        <a:t>Item</a:t>
                      </a:r>
                      <a:endParaRPr lang="en-US" sz="2600" dirty="0"/>
                    </a:p>
                  </a:txBody>
                  <a:tcPr marL="89998" marR="89998" marT="33750" marB="33750" anchor="ctr"/>
                </a:tc>
                <a:tc>
                  <a:txBody>
                    <a:bodyPr/>
                    <a:lstStyle/>
                    <a:p>
                      <a:pPr algn="ctr"/>
                      <a:r>
                        <a:rPr lang="en-US" sz="2600" dirty="0" smtClean="0"/>
                        <a:t>800</a:t>
                      </a:r>
                      <a:endParaRPr lang="en-US" sz="2600" dirty="0"/>
                    </a:p>
                  </a:txBody>
                  <a:tcPr marL="89998" marR="89998" marT="33750" marB="33750" anchor="ctr"/>
                </a:tc>
                <a:tc>
                  <a:txBody>
                    <a:bodyPr/>
                    <a:lstStyle/>
                    <a:p>
                      <a:pPr algn="ctr"/>
                      <a:r>
                        <a:rPr lang="en-US" sz="2600" dirty="0" smtClean="0"/>
                        <a:t>790</a:t>
                      </a:r>
                      <a:endParaRPr lang="en-US" sz="2600" dirty="0"/>
                    </a:p>
                  </a:txBody>
                  <a:tcPr marL="89998" marR="89998" marT="33750" marB="33750" anchor="ctr"/>
                </a:tc>
                <a:tc>
                  <a:txBody>
                    <a:bodyPr/>
                    <a:lstStyle/>
                    <a:p>
                      <a:pPr algn="ctr"/>
                      <a:r>
                        <a:rPr lang="en-US" sz="2600" dirty="0" smtClean="0"/>
                        <a:t>4001</a:t>
                      </a:r>
                      <a:endParaRPr lang="en-US" sz="2600" dirty="0"/>
                    </a:p>
                  </a:txBody>
                  <a:tcPr marL="89998" marR="89998" marT="33750" marB="33750" anchor="ctr"/>
                </a:tc>
              </a:tr>
              <a:tr h="764870">
                <a:tc>
                  <a:txBody>
                    <a:bodyPr/>
                    <a:lstStyle/>
                    <a:p>
                      <a:r>
                        <a:rPr lang="en-US" sz="2600" dirty="0" smtClean="0"/>
                        <a:t>Item</a:t>
                      </a:r>
                      <a:endParaRPr lang="en-US" sz="2600" dirty="0"/>
                    </a:p>
                  </a:txBody>
                  <a:tcPr marL="89998" marR="89998" marT="33750" marB="33750" anchor="ctr"/>
                </a:tc>
                <a:tc>
                  <a:txBody>
                    <a:bodyPr/>
                    <a:lstStyle/>
                    <a:p>
                      <a:pPr algn="ctr"/>
                      <a:r>
                        <a:rPr lang="en-US" sz="2600" dirty="0" smtClean="0"/>
                        <a:t>356</a:t>
                      </a:r>
                    </a:p>
                  </a:txBody>
                  <a:tcPr marL="89998" marR="89998" marT="33750" marB="33750" anchor="ctr"/>
                </a:tc>
                <a:tc>
                  <a:txBody>
                    <a:bodyPr/>
                    <a:lstStyle/>
                    <a:p>
                      <a:pPr algn="ctr"/>
                      <a:r>
                        <a:rPr lang="en-US" sz="2600" dirty="0" smtClean="0"/>
                        <a:t>856</a:t>
                      </a:r>
                      <a:endParaRPr lang="en-US" sz="2600" dirty="0"/>
                    </a:p>
                  </a:txBody>
                  <a:tcPr marL="89998" marR="89998" marT="33750" marB="33750" anchor="ctr"/>
                </a:tc>
                <a:tc>
                  <a:txBody>
                    <a:bodyPr/>
                    <a:lstStyle/>
                    <a:p>
                      <a:pPr algn="ctr"/>
                      <a:r>
                        <a:rPr lang="en-US" sz="2600" dirty="0" smtClean="0"/>
                        <a:t>290</a:t>
                      </a:r>
                      <a:endParaRPr lang="en-US" sz="2600" dirty="0"/>
                    </a:p>
                  </a:txBody>
                  <a:tcPr marL="89998" marR="89998" marT="33750" marB="33750" anchor="ctr"/>
                </a:tc>
              </a:tr>
              <a:tr h="764870">
                <a:tc>
                  <a:txBody>
                    <a:bodyPr/>
                    <a:lstStyle/>
                    <a:p>
                      <a:r>
                        <a:rPr lang="en-US" sz="2600" dirty="0" smtClean="0"/>
                        <a:t>Item</a:t>
                      </a:r>
                      <a:endParaRPr lang="en-US" sz="2600" dirty="0"/>
                    </a:p>
                  </a:txBody>
                  <a:tcPr marL="89998" marR="89998" marT="33750" marB="33750" anchor="ctr"/>
                </a:tc>
                <a:tc>
                  <a:txBody>
                    <a:bodyPr/>
                    <a:lstStyle/>
                    <a:p>
                      <a:pPr algn="ctr"/>
                      <a:r>
                        <a:rPr lang="en-US" sz="2600" dirty="0" smtClean="0"/>
                        <a:t>228</a:t>
                      </a:r>
                      <a:endParaRPr lang="en-US" sz="2600" dirty="0"/>
                    </a:p>
                  </a:txBody>
                  <a:tcPr marL="89998" marR="89998" marT="33750" marB="33750" anchor="ctr"/>
                </a:tc>
                <a:tc>
                  <a:txBody>
                    <a:bodyPr/>
                    <a:lstStyle/>
                    <a:p>
                      <a:pPr algn="ctr"/>
                      <a:r>
                        <a:rPr lang="en-US" sz="2600" dirty="0" smtClean="0"/>
                        <a:t>134</a:t>
                      </a:r>
                      <a:endParaRPr lang="en-US" sz="2600" dirty="0"/>
                    </a:p>
                  </a:txBody>
                  <a:tcPr marL="89998" marR="89998" marT="33750" marB="33750" anchor="ctr"/>
                </a:tc>
                <a:tc>
                  <a:txBody>
                    <a:bodyPr/>
                    <a:lstStyle/>
                    <a:p>
                      <a:pPr algn="ctr"/>
                      <a:r>
                        <a:rPr lang="en-US" sz="2600" dirty="0" smtClean="0"/>
                        <a:t>238</a:t>
                      </a:r>
                      <a:endParaRPr lang="en-US" sz="2600" dirty="0"/>
                    </a:p>
                  </a:txBody>
                  <a:tcPr marL="89998" marR="89998" marT="33750" marB="33750" anchor="ctr"/>
                </a:tc>
              </a:tr>
              <a:tr h="764870">
                <a:tc>
                  <a:txBody>
                    <a:bodyPr/>
                    <a:lstStyle/>
                    <a:p>
                      <a:r>
                        <a:rPr lang="en-US" sz="2600" dirty="0" smtClean="0"/>
                        <a:t>Item</a:t>
                      </a:r>
                      <a:endParaRPr lang="en-US" sz="2600" dirty="0"/>
                    </a:p>
                  </a:txBody>
                  <a:tcPr marL="89998" marR="89998" marT="33750" marB="33750" anchor="ctr"/>
                </a:tc>
                <a:tc>
                  <a:txBody>
                    <a:bodyPr/>
                    <a:lstStyle/>
                    <a:p>
                      <a:pPr algn="ctr"/>
                      <a:r>
                        <a:rPr lang="en-US" sz="2600" dirty="0" smtClean="0"/>
                        <a:t>954</a:t>
                      </a:r>
                      <a:endParaRPr lang="en-US" sz="2600" dirty="0"/>
                    </a:p>
                  </a:txBody>
                  <a:tcPr marL="89998" marR="89998" marT="33750" marB="33750" anchor="ctr"/>
                </a:tc>
                <a:tc>
                  <a:txBody>
                    <a:bodyPr/>
                    <a:lstStyle/>
                    <a:p>
                      <a:pPr algn="ctr"/>
                      <a:r>
                        <a:rPr lang="en-US" sz="2600" dirty="0" smtClean="0"/>
                        <a:t>875</a:t>
                      </a:r>
                      <a:endParaRPr lang="en-US" sz="2600" dirty="0"/>
                    </a:p>
                  </a:txBody>
                  <a:tcPr marL="89998" marR="89998" marT="33750" marB="33750" anchor="ctr"/>
                </a:tc>
                <a:tc>
                  <a:txBody>
                    <a:bodyPr/>
                    <a:lstStyle/>
                    <a:p>
                      <a:pPr algn="ctr"/>
                      <a:r>
                        <a:rPr lang="en-US" sz="2600" dirty="0" smtClean="0"/>
                        <a:t>976</a:t>
                      </a:r>
                      <a:endParaRPr lang="en-US" sz="2600" dirty="0"/>
                    </a:p>
                  </a:txBody>
                  <a:tcPr marL="89998" marR="89998" marT="33750" marB="33750" anchor="ctr"/>
                </a:tc>
              </a:tr>
              <a:tr h="764870">
                <a:tc>
                  <a:txBody>
                    <a:bodyPr/>
                    <a:lstStyle/>
                    <a:p>
                      <a:r>
                        <a:rPr lang="en-US" sz="2600" dirty="0" smtClean="0"/>
                        <a:t>Item</a:t>
                      </a:r>
                      <a:endParaRPr lang="en-US" sz="2600" dirty="0"/>
                    </a:p>
                  </a:txBody>
                  <a:tcPr marL="89998" marR="89998" marT="33750" marB="33750" anchor="ctr"/>
                </a:tc>
                <a:tc>
                  <a:txBody>
                    <a:bodyPr/>
                    <a:lstStyle/>
                    <a:p>
                      <a:pPr algn="ctr"/>
                      <a:r>
                        <a:rPr lang="en-US" sz="2600" dirty="0" smtClean="0"/>
                        <a:t>324</a:t>
                      </a:r>
                      <a:endParaRPr lang="en-US" sz="2600" dirty="0"/>
                    </a:p>
                  </a:txBody>
                  <a:tcPr marL="89998" marR="89998" marT="33750" marB="33750" anchor="ctr"/>
                </a:tc>
                <a:tc>
                  <a:txBody>
                    <a:bodyPr/>
                    <a:lstStyle/>
                    <a:p>
                      <a:pPr algn="ctr"/>
                      <a:r>
                        <a:rPr lang="en-US" sz="2600" dirty="0" smtClean="0"/>
                        <a:t>325</a:t>
                      </a:r>
                      <a:endParaRPr lang="en-US" sz="2600" dirty="0"/>
                    </a:p>
                  </a:txBody>
                  <a:tcPr marL="89998" marR="89998" marT="33750" marB="33750" anchor="ctr"/>
                </a:tc>
                <a:tc>
                  <a:txBody>
                    <a:bodyPr/>
                    <a:lstStyle/>
                    <a:p>
                      <a:pPr algn="ctr"/>
                      <a:r>
                        <a:rPr lang="en-US" sz="2600" dirty="0" smtClean="0"/>
                        <a:t>301</a:t>
                      </a:r>
                      <a:endParaRPr lang="en-US" sz="2600" dirty="0"/>
                    </a:p>
                  </a:txBody>
                  <a:tcPr marL="89998" marR="89998" marT="33750" marB="33750" anchor="ctr"/>
                </a:tc>
              </a:tr>
              <a:tr h="764870">
                <a:tc>
                  <a:txBody>
                    <a:bodyPr/>
                    <a:lstStyle/>
                    <a:p>
                      <a:r>
                        <a:rPr lang="en-US" sz="2600" dirty="0" smtClean="0"/>
                        <a:t>Item</a:t>
                      </a:r>
                      <a:endParaRPr lang="en-US" sz="2600" dirty="0"/>
                    </a:p>
                  </a:txBody>
                  <a:tcPr marL="89998" marR="89998" marT="33750" marB="33750" anchor="ctr"/>
                </a:tc>
                <a:tc>
                  <a:txBody>
                    <a:bodyPr/>
                    <a:lstStyle/>
                    <a:p>
                      <a:pPr algn="ctr"/>
                      <a:r>
                        <a:rPr lang="en-US" sz="2600" dirty="0" smtClean="0"/>
                        <a:t>199</a:t>
                      </a:r>
                      <a:endParaRPr lang="en-US" sz="2600" dirty="0"/>
                    </a:p>
                  </a:txBody>
                  <a:tcPr marL="89998" marR="89998" marT="33750" marB="33750" anchor="ctr"/>
                </a:tc>
                <a:tc>
                  <a:txBody>
                    <a:bodyPr/>
                    <a:lstStyle/>
                    <a:p>
                      <a:pPr algn="ctr"/>
                      <a:r>
                        <a:rPr lang="en-US" sz="2600" dirty="0" smtClean="0"/>
                        <a:t>137</a:t>
                      </a:r>
                      <a:endParaRPr lang="en-US" sz="2600" dirty="0"/>
                    </a:p>
                  </a:txBody>
                  <a:tcPr marL="89998" marR="89998" marT="33750" marB="33750" anchor="ctr"/>
                </a:tc>
                <a:tc>
                  <a:txBody>
                    <a:bodyPr/>
                    <a:lstStyle/>
                    <a:p>
                      <a:pPr algn="ctr"/>
                      <a:r>
                        <a:rPr lang="en-US" sz="2600" dirty="0" smtClean="0"/>
                        <a:t>186</a:t>
                      </a:r>
                      <a:endParaRPr lang="en-US" sz="2600" dirty="0"/>
                    </a:p>
                  </a:txBody>
                  <a:tcPr marL="89998" marR="89998" marT="33750" marB="33750"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234258" y="13162213"/>
                <a:ext cx="9565504" cy="10688248"/>
              </a:xfrm>
              <a:prstGeom prst="rect">
                <a:avLst/>
              </a:prstGeom>
              <a:solidFill>
                <a:schemeClr val="bg1"/>
              </a:solidFill>
              <a:ln w="12700">
                <a:solidFill>
                  <a:schemeClr val="accent1">
                    <a:lumMod val="75000"/>
                  </a:schemeClr>
                </a:solidFill>
              </a:ln>
              <a:effectLst/>
            </p:spPr>
            <p:txBody>
              <a:bodyPr lIns="134970" tIns="134970" rIns="134970" bIns="13497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700" b="1" dirty="0">
                    <a:latin typeface="+mn-lt"/>
                  </a:rPr>
                  <a:t>Genigraphics®</a:t>
                </a:r>
                <a:r>
                  <a:rPr lang="en-US" sz="2700" dirty="0">
                    <a:latin typeface="+mn-lt"/>
                  </a:rPr>
                  <a:t> has provided this template to assist in preparation of a medical or scientific research poster. The dimensions are set to 1m (39.37”) high by 1m (39.37”) wide but prints can be scaled up or down in size to any dimension with a 1:1 aspect ratio. For example, if you order a 48” x 48” poster using this template, we will print the file at 121.9% of its original size. </a:t>
                </a:r>
                <a:r>
                  <a:rPr lang="en-US" sz="2700" b="1" dirty="0">
                    <a:latin typeface="+mn-lt"/>
                  </a:rPr>
                  <a:t>The most critical factor is that your template and poster dimensions must be proportional:</a:t>
                </a:r>
              </a:p>
              <a:p>
                <a:pPr eaLnBrk="1" hangingPunct="1"/>
                <a:endParaRPr lang="en-US" sz="27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700" b="1" i="1">
                              <a:latin typeface="Cambria Math" panose="02040503050406030204" pitchFamily="18" charset="0"/>
                            </a:rPr>
                          </m:ctrlPr>
                        </m:boxPr>
                        <m:e>
                          <m:f>
                            <m:fPr>
                              <m:ctrlPr>
                                <a:rPr lang="en-US" sz="2700" b="1" i="1">
                                  <a:latin typeface="Cambria Math" panose="02040503050406030204" pitchFamily="18" charset="0"/>
                                </a:rPr>
                              </m:ctrlPr>
                            </m:fPr>
                            <m:num>
                              <m:r>
                                <a:rPr lang="en-US" sz="2700" b="1" i="1">
                                  <a:latin typeface="Cambria Math"/>
                                </a:rPr>
                                <m:t>𝒕𝒆𝒎𝒑𝒍𝒂𝒕𝒆</m:t>
                              </m:r>
                              <m:r>
                                <a:rPr lang="en-US" sz="2700" b="1" i="1">
                                  <a:latin typeface="Cambria Math"/>
                                </a:rPr>
                                <m:t> </m:t>
                              </m:r>
                              <m:r>
                                <a:rPr lang="en-US" sz="2700" b="1" i="1">
                                  <a:latin typeface="Cambria Math"/>
                                </a:rPr>
                                <m:t>𝒉𝒆𝒊𝒈𝒉𝒕</m:t>
                              </m:r>
                            </m:num>
                            <m:den>
                              <m:r>
                                <a:rPr lang="en-US" sz="2700" b="1" i="1">
                                  <a:latin typeface="Cambria Math"/>
                                </a:rPr>
                                <m:t>𝒕𝒆𝒎𝒑𝒍𝒂𝒕𝒆</m:t>
                              </m:r>
                              <m:r>
                                <a:rPr lang="en-US" sz="2700" b="1" i="1">
                                  <a:latin typeface="Cambria Math"/>
                                </a:rPr>
                                <m:t> </m:t>
                              </m:r>
                              <m:r>
                                <a:rPr lang="en-US" sz="2700" b="1" i="1">
                                  <a:latin typeface="Cambria Math"/>
                                </a:rPr>
                                <m:t>𝒘𝒊𝒅𝒕𝒉</m:t>
                              </m:r>
                            </m:den>
                          </m:f>
                        </m:e>
                      </m:box>
                      <m:r>
                        <a:rPr lang="en-US" sz="2700" b="1" i="1">
                          <a:latin typeface="Cambria Math"/>
                        </a:rPr>
                        <m:t> = </m:t>
                      </m:r>
                      <m:box>
                        <m:boxPr>
                          <m:ctrlPr>
                            <a:rPr lang="en-US" sz="2700" b="1" i="1">
                              <a:latin typeface="Cambria Math" panose="02040503050406030204" pitchFamily="18" charset="0"/>
                            </a:rPr>
                          </m:ctrlPr>
                        </m:boxPr>
                        <m:e>
                          <m:f>
                            <m:fPr>
                              <m:ctrlPr>
                                <a:rPr lang="en-US" sz="2700" b="1" i="1">
                                  <a:latin typeface="Cambria Math" panose="02040503050406030204" pitchFamily="18" charset="0"/>
                                </a:rPr>
                              </m:ctrlPr>
                            </m:fPr>
                            <m:num>
                              <m:r>
                                <a:rPr lang="en-US" sz="2700" b="1" i="1">
                                  <a:latin typeface="Cambria Math"/>
                                </a:rPr>
                                <m:t>𝒅𝒆𝒔𝒊𝒓𝒆𝒅</m:t>
                              </m:r>
                              <m:r>
                                <a:rPr lang="en-US" sz="2700" b="1" i="1">
                                  <a:latin typeface="Cambria Math"/>
                                </a:rPr>
                                <m:t> </m:t>
                              </m:r>
                              <m:r>
                                <a:rPr lang="en-US" sz="2700" b="1" i="1">
                                  <a:latin typeface="Cambria Math"/>
                                </a:rPr>
                                <m:t>𝒑𝒓𝒊𝒏𝒕</m:t>
                              </m:r>
                              <m:r>
                                <a:rPr lang="en-US" sz="2700" b="1" i="1">
                                  <a:latin typeface="Cambria Math"/>
                                </a:rPr>
                                <m:t> </m:t>
                              </m:r>
                              <m:r>
                                <a:rPr lang="en-US" sz="2700" b="1" i="1">
                                  <a:latin typeface="Cambria Math"/>
                                </a:rPr>
                                <m:t>𝒉𝒆𝒊𝒈𝒉𝒕</m:t>
                              </m:r>
                            </m:num>
                            <m:den>
                              <m:r>
                                <a:rPr lang="en-US" sz="2700" b="1" i="1">
                                  <a:latin typeface="Cambria Math"/>
                                </a:rPr>
                                <m:t>𝒅𝒆𝒔𝒊𝒓𝒆𝒅</m:t>
                              </m:r>
                              <m:r>
                                <a:rPr lang="en-US" sz="2700" b="1" i="1">
                                  <a:latin typeface="Cambria Math"/>
                                </a:rPr>
                                <m:t> </m:t>
                              </m:r>
                              <m:r>
                                <a:rPr lang="en-US" sz="2700" b="1" i="1">
                                  <a:latin typeface="Cambria Math"/>
                                </a:rPr>
                                <m:t>𝒑𝒓𝒊𝒏𝒕</m:t>
                              </m:r>
                              <m:r>
                                <a:rPr lang="en-US" sz="2700" b="1" i="1">
                                  <a:latin typeface="Cambria Math"/>
                                </a:rPr>
                                <m:t> </m:t>
                              </m:r>
                              <m:r>
                                <a:rPr lang="en-US" sz="2700" b="1" i="1">
                                  <a:latin typeface="Cambria Math"/>
                                </a:rPr>
                                <m:t>𝒘𝒊𝒅𝒕𝒉</m:t>
                              </m:r>
                            </m:den>
                          </m:f>
                        </m:e>
                      </m:box>
                    </m:oMath>
                  </m:oMathPara>
                </a14:m>
                <a:endParaRPr lang="en-US" sz="2700" b="1" dirty="0">
                  <a:latin typeface="+mn-lt"/>
                </a:endParaRPr>
              </a:p>
              <a:p>
                <a:pPr eaLnBrk="1" hangingPunct="1"/>
                <a:endParaRPr lang="en-US" sz="2700" dirty="0">
                  <a:latin typeface="+mn-lt"/>
                </a:endParaRPr>
              </a:p>
              <a:p>
                <a:pPr eaLnBrk="1" hangingPunct="1"/>
                <a:r>
                  <a:rPr lang="en-US" sz="2700" dirty="0">
                    <a:latin typeface="+mn-lt"/>
                  </a:rPr>
                  <a:t>Order your poster from Genigraphics and we will perform a free design review and advise you if we see anything that may be a concern for printing. We’ll even help tidy things up.</a:t>
                </a:r>
              </a:p>
              <a:p>
                <a:pPr eaLnBrk="1" hangingPunct="1"/>
                <a:endParaRPr lang="en-US" sz="2700" dirty="0">
                  <a:latin typeface="+mn-lt"/>
                </a:endParaRPr>
              </a:p>
              <a:p>
                <a:pPr eaLnBrk="1" hangingPunct="1"/>
                <a:r>
                  <a:rPr lang="en-US" sz="27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371418" y="14624896"/>
                <a:ext cx="10628494" cy="11875843"/>
              </a:xfrm>
              <a:prstGeom prst="rect">
                <a:avLst/>
              </a:prstGeom>
              <a:blipFill rotWithShape="1">
                <a:blip r:embed="rId2"/>
                <a:stretch>
                  <a:fillRect l="-745"/>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416892" y="12487226"/>
            <a:ext cx="9565504" cy="67498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67485" tIns="33742" rIns="67485" bIns="33742" rtlCol="0" anchor="ctr"/>
          <a:lstStyle/>
          <a:p>
            <a:pPr algn="ctr"/>
            <a:r>
              <a:rPr lang="en-US" sz="459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823" y="24411964"/>
            <a:ext cx="4049911" cy="2699784"/>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716" y="24411964"/>
            <a:ext cx="4049911" cy="2699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542826" y="27280651"/>
            <a:ext cx="3755933" cy="42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485" tIns="33742" rIns="67485" bIns="33742">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340" b="1" dirty="0">
                <a:latin typeface="Calibri" pitchFamily="34" charset="0"/>
              </a:rPr>
              <a:t>Figure 1.</a:t>
            </a:r>
            <a:r>
              <a:rPr lang="en-US" sz="2340" dirty="0">
                <a:latin typeface="Calibri" pitchFamily="34" charset="0"/>
              </a:rPr>
              <a:t> Label in 26pt Calibri.</a:t>
            </a:r>
          </a:p>
        </p:txBody>
      </p:sp>
      <p:sp>
        <p:nvSpPr>
          <p:cNvPr id="52" name="Text Box 181"/>
          <p:cNvSpPr txBox="1">
            <a:spLocks noChangeArrowheads="1"/>
          </p:cNvSpPr>
          <p:nvPr/>
        </p:nvSpPr>
        <p:spPr bwMode="auto">
          <a:xfrm>
            <a:off x="6492717" y="27280651"/>
            <a:ext cx="3755933" cy="42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485" tIns="33742" rIns="67485" bIns="33742">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340" b="1" dirty="0">
                <a:latin typeface="Calibri" pitchFamily="34" charset="0"/>
              </a:rPr>
              <a:t>Figure 2.</a:t>
            </a:r>
            <a:r>
              <a:rPr lang="en-US" sz="2340" dirty="0">
                <a:latin typeface="Calibri" pitchFamily="34" charset="0"/>
              </a:rPr>
              <a:t> Label in 26pt Calibri.</a:t>
            </a:r>
          </a:p>
        </p:txBody>
      </p:sp>
      <p:sp>
        <p:nvSpPr>
          <p:cNvPr id="53" name="Text Box 180"/>
          <p:cNvSpPr txBox="1">
            <a:spLocks noChangeArrowheads="1"/>
          </p:cNvSpPr>
          <p:nvPr/>
        </p:nvSpPr>
        <p:spPr bwMode="auto">
          <a:xfrm>
            <a:off x="11433197" y="21719539"/>
            <a:ext cx="3645262" cy="42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485" tIns="33742" rIns="67485" bIns="33742">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40" b="1" dirty="0">
                <a:latin typeface="Calibri" pitchFamily="34" charset="0"/>
              </a:rPr>
              <a:t>Table 1.</a:t>
            </a:r>
            <a:r>
              <a:rPr lang="en-US" sz="2340" dirty="0">
                <a:latin typeface="Calibri" pitchFamily="34" charset="0"/>
              </a:rPr>
              <a:t> Label in 26pt Calibri.</a:t>
            </a:r>
          </a:p>
        </p:txBody>
      </p:sp>
      <p:graphicFrame>
        <p:nvGraphicFramePr>
          <p:cNvPr id="3" name="Chart 2"/>
          <p:cNvGraphicFramePr/>
          <p:nvPr>
            <p:extLst>
              <p:ext uri="{D42A27DB-BD31-4B8C-83A1-F6EECF244321}">
                <p14:modId xmlns:p14="http://schemas.microsoft.com/office/powerpoint/2010/main" val="1572143855"/>
              </p:ext>
            </p:extLst>
          </p:nvPr>
        </p:nvGraphicFramePr>
        <p:xfrm>
          <a:off x="21634819" y="4724898"/>
          <a:ext cx="9412548" cy="6452078"/>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1615741" y="11474749"/>
            <a:ext cx="3664755" cy="42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485" tIns="33742" rIns="67485" bIns="33742">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40" b="1" dirty="0">
                <a:latin typeface="Calibri" pitchFamily="34" charset="0"/>
              </a:rPr>
              <a:t>Chart 1.</a:t>
            </a:r>
            <a:r>
              <a:rPr lang="en-US" sz="2340" dirty="0">
                <a:latin typeface="Calibri" pitchFamily="34" charset="0"/>
              </a:rPr>
              <a:t> Label in 26pt Calibri.</a:t>
            </a:r>
          </a:p>
        </p:txBody>
      </p:sp>
      <p:sp>
        <p:nvSpPr>
          <p:cNvPr id="6" name="Rectangle 5"/>
          <p:cNvSpPr/>
          <p:nvPr/>
        </p:nvSpPr>
        <p:spPr>
          <a:xfrm>
            <a:off x="1234259" y="965287"/>
            <a:ext cx="6735786" cy="2123658"/>
          </a:xfrm>
          <a:prstGeom prst="rect">
            <a:avLst/>
          </a:prstGeom>
        </p:spPr>
        <p:txBody>
          <a:bodyPr wrap="square">
            <a:spAutoFit/>
          </a:bodyPr>
          <a:lstStyle/>
          <a:p>
            <a:pPr algn="ctr"/>
            <a:r>
              <a:rPr lang="hr-BA" sz="6600" b="1" dirty="0" smtClean="0">
                <a:solidFill>
                  <a:schemeClr val="accent3">
                    <a:lumMod val="20000"/>
                    <a:lumOff val="80000"/>
                  </a:schemeClr>
                </a:solidFill>
              </a:rPr>
              <a:t>Logo </a:t>
            </a:r>
          </a:p>
          <a:p>
            <a:pPr algn="ctr"/>
            <a:r>
              <a:rPr lang="hr-BA" sz="6600" b="1" dirty="0" smtClean="0">
                <a:solidFill>
                  <a:schemeClr val="accent3">
                    <a:lumMod val="20000"/>
                    <a:lumOff val="80000"/>
                  </a:schemeClr>
                </a:solidFill>
              </a:rPr>
              <a:t>poduzeća</a:t>
            </a:r>
            <a:endParaRPr lang="en-US" sz="6600" b="1" dirty="0">
              <a:solidFill>
                <a:schemeClr val="accent3">
                  <a:lumMod val="20000"/>
                  <a:lumOff val="80000"/>
                </a:schemeClr>
              </a:solidFill>
            </a:endParaRPr>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10244" y="418601"/>
            <a:ext cx="4940023" cy="3217030"/>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2587</TotalTime>
  <Words>932</Words>
  <Application>Microsoft Office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Cambria Math</vt:lpstr>
      <vt:lpstr>Retrospect</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1m x 1m</dc:title>
  <dc:creator>Jay Larson</dc:creator>
  <dc:description>Quality poster printing
www.genigraphics.com
1-800-790-4001</dc:description>
  <cp:lastModifiedBy>KORISNIK</cp:lastModifiedBy>
  <cp:revision>85</cp:revision>
  <cp:lastPrinted>2013-02-12T02:21:55Z</cp:lastPrinted>
  <dcterms:created xsi:type="dcterms:W3CDTF">2013-02-10T21:14:48Z</dcterms:created>
  <dcterms:modified xsi:type="dcterms:W3CDTF">2018-05-08T17:59:03Z</dcterms:modified>
</cp:coreProperties>
</file>