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74" r:id="rId12"/>
    <p:sldId id="263" r:id="rId13"/>
    <p:sldId id="264" r:id="rId14"/>
    <p:sldId id="265" r:id="rId15"/>
    <p:sldId id="266" r:id="rId16"/>
    <p:sldId id="275" r:id="rId17"/>
    <p:sldId id="268" r:id="rId18"/>
    <p:sldId id="269" r:id="rId19"/>
    <p:sldId id="267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8B75D0-E785-4845-9A2B-9B428F02FC07}" v="6" dt="2023-04-24T17:37:27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CC9FBD2-87D7-A662-F18F-78DF4B049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D7B5E7B-4E72-4A65-5CF9-1B678C046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D13797D-8217-5263-8081-F08A1ADD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31CF-EDF2-4F64-81AA-168EDB70465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9189EBC-C3C1-1B3B-C9C1-69FF3970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1CA33D2-0367-2ED6-24FF-AC6B32A0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7FC6-B8EE-4E40-A9B8-A1CE4830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41E5B3-68A4-B8CE-6143-FB7511E0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CD72F3D-E08B-93F9-303B-095742791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0513191-CD4B-32B2-E266-E222C151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31CF-EDF2-4F64-81AA-168EDB70465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3819C4C-E5E1-98A1-3DD5-1C76554F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571138B-BA42-5993-DBAF-BCC2E59F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7FC6-B8EE-4E40-A9B8-A1CE4830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7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D5444887-F676-123E-CB05-F4F273D42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BF88361-9930-E279-2ACE-F2B4F6592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939E9EF-A995-691A-C09A-CC0760C6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31CF-EDF2-4F64-81AA-168EDB70465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F3E4702-8314-27F9-1BD2-9A2A3A47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2F59651-0301-CD90-6901-3E891F41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7FC6-B8EE-4E40-A9B8-A1CE4830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1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550C8D-BAF9-BA06-2ABC-4D2E5E87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B146974-2898-0107-B692-C12AAF7DA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3050522-D075-DE32-DF0F-DD38447E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31CF-EDF2-4F64-81AA-168EDB70465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2FD9099-E04E-8BB7-615B-2BC37C8D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FC8058C-D783-3742-1D7E-8594DDDA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7FC6-B8EE-4E40-A9B8-A1CE4830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2BFA7B-8CB8-9643-4D62-1C5E61AE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2CB2DA9-B917-DF03-4439-CF28A725A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F51454E-5297-7DD8-F41E-4CF355D3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31CF-EDF2-4F64-81AA-168EDB70465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80D9D67-E40D-DF5B-FC62-F6579718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F322E53-5DE4-A085-256C-9C5110E7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7FC6-B8EE-4E40-A9B8-A1CE4830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9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B5E87E-B2FB-89AD-7404-7BE3A21F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AD73C94-C84B-58DF-CAD7-BC457E6EE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72E735B-0EC6-35B3-C464-49C6E1E31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D17BAEE-17D6-0821-3469-F5CFAF12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31CF-EDF2-4F64-81AA-168EDB70465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3DA03B3-1F10-6406-9539-E36E854A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66A4F2A-8763-0514-F513-89F68355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7FC6-B8EE-4E40-A9B8-A1CE4830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4EB764-6C0D-8835-1CF2-8B4F9CE0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07BA654-28B9-449F-F536-4E10E6602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337A8C8-3A19-33AC-0C3D-F844B36CD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67BEB1E-8453-0BBA-640B-D299BFBFF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7423DCF1-6086-D564-AA55-E54FCB3ED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ECD02DF-FBAF-1FF4-371D-805A3C73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31CF-EDF2-4F64-81AA-168EDB70465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84D5D9C-E040-9BA7-1564-95D6297D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9B1EF53-1126-BF4D-1D82-9DC5771A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7FC6-B8EE-4E40-A9B8-A1CE4830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4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EF597D0-A60C-431A-7963-DCC4C9B7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1EE9667-1DAA-3BFD-C6C7-1043018A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31CF-EDF2-4F64-81AA-168EDB70465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17B2BE1A-5B68-999A-C315-58821165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F64F2F3-5941-F7EE-68FB-DEF266E5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7FC6-B8EE-4E40-A9B8-A1CE4830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9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7C9261D2-6B25-03A2-3669-E321CEA81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31CF-EDF2-4F64-81AA-168EDB70465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F8F437A4-7F87-3896-3706-30F8D018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9E24E62-B5B4-D05D-859E-EAB99BE0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7FC6-B8EE-4E40-A9B8-A1CE4830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9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473DB0-D0EB-1E72-A885-2A74BA952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FC31D40-063C-1BA6-1278-E3174582E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46956F8-F11E-DF5A-25ED-2D5947DAB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BDA489F-3ACC-5FFB-637B-8B2D914C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31CF-EDF2-4F64-81AA-168EDB70465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C881E67-4F73-8951-2E01-D65EEAF8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E2CB3AB-3011-73B0-2D72-1AD1F540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7FC6-B8EE-4E40-A9B8-A1CE4830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F2811C-A5B4-6F83-5D33-2DA3612C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FF172F4A-35AC-A901-1AC3-CF4487D28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B677CB4-9699-E3D0-1CA4-85C2CC2AC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BBABE88-FF2C-F022-9772-7E3DEEB7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31CF-EDF2-4F64-81AA-168EDB70465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C144EE6-D737-16DB-0646-CFCF69F9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177228-4259-46D1-D2CA-06D44052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57FC6-B8EE-4E40-A9B8-A1CE4830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5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D0128A9D-247A-D85C-282C-6690D170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AB7A46-8276-B387-A445-9502EA05F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98B3A19-55AF-4F00-983A-E6D0D7C5F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31CF-EDF2-4F64-81AA-168EDB70465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41450CC-DFEF-8474-3243-D6A69FCBB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30AC6EA-A895-CF9B-8B9B-010C3B761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57FC6-B8EE-4E40-A9B8-A1CE4830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6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3B0EF8-B9DF-F17E-4BAF-9221A866A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4073"/>
            <a:ext cx="9144000" cy="5634841"/>
          </a:xfrm>
        </p:spPr>
        <p:txBody>
          <a:bodyPr>
            <a:noAutofit/>
          </a:bodyPr>
          <a:lstStyle/>
          <a:p>
            <a:pPr indent="4572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 </a:t>
            </a:r>
            <a:br>
              <a:rPr lang="en-US" sz="20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en-US" sz="2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 ĐẠI HỌC PHENIKAA</a:t>
            </a:r>
            <a:br>
              <a:rPr lang="en-US" sz="20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en-US" sz="2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br>
              <a:rPr lang="en-US" sz="20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vi-VN" sz="20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br>
              <a:rPr lang="vi-VN" sz="20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Báo cáo: Bài Tập Lớn</a:t>
            </a:r>
            <a:b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vi-V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 tài: Xây dựng chương trình truyền tệp sử dụng giao thức UDP</a:t>
            </a:r>
            <a:br>
              <a:rPr lang="en-US" sz="2000" b="1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br>
              <a:rPr lang="vi-VN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vi-VN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Giảng viên hướng dẫn: Trần Đăng Hoan</a:t>
            </a:r>
            <a:br>
              <a:rPr lang="vi-VN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vi-VN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Thành viên:</a:t>
            </a:r>
            <a:br>
              <a:rPr lang="vi-VN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vi-VN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Phạm Văn Phúc- 21011881	 </a:t>
            </a:r>
            <a:br>
              <a:rPr lang="vi-VN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vi-VN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Nguyễn Vĩnh An –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21011405</a:t>
            </a:r>
            <a:br>
              <a:rPr lang="vi-VN" sz="1800" kern="1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vi-VN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Đoàn Hữu Bách - 21010998</a:t>
            </a:r>
            <a:br>
              <a:rPr lang="vi-VN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br>
              <a:rPr lang="vi-VN" sz="14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br>
              <a:rPr lang="vi-VN" sz="14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br>
              <a:rPr lang="vi-VN" sz="14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br>
              <a:rPr lang="vi-VN" sz="14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br>
              <a:rPr lang="vi-VN" sz="14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7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BDEBF2CF-3832-FDBA-1C0B-34AD700F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br>
              <a:rPr lang="vi-VN" dirty="0"/>
            </a:br>
            <a:r>
              <a:rPr lang="vi-VN" sz="2800" dirty="0"/>
              <a:t>Tạo các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endParaRPr lang="en-US" sz="2800" dirty="0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5CD23762-BA91-3C0E-833D-54BAFF524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714" y="1876208"/>
            <a:ext cx="2210108" cy="924054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6F3603EC-463C-A6BA-6FAD-C58104D0C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714" y="2850099"/>
            <a:ext cx="628738" cy="55252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591EB1-37F7-AB82-4A95-035AAACAE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690688"/>
            <a:ext cx="7145621" cy="4351338"/>
          </a:xfrm>
        </p:spPr>
      </p:pic>
      <p:sp>
        <p:nvSpPr>
          <p:cNvPr id="8" name="Tiêu đề 1">
            <a:extLst>
              <a:ext uri="{FF2B5EF4-FFF2-40B4-BE49-F238E27FC236}">
                <a16:creationId xmlns:a16="http://schemas.microsoft.com/office/drawing/2014/main" id="{F0902BBF-170E-9F50-BA15-18B5E9E9B54C}"/>
              </a:ext>
            </a:extLst>
          </p:cNvPr>
          <p:cNvSpPr txBox="1">
            <a:spLocks/>
          </p:cNvSpPr>
          <p:nvPr/>
        </p:nvSpPr>
        <p:spPr>
          <a:xfrm>
            <a:off x="8306715" y="3429000"/>
            <a:ext cx="3676280" cy="2613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Nơi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điền</a:t>
            </a:r>
            <a:r>
              <a:rPr lang="en-US" sz="2000" dirty="0"/>
              <a:t>/</a:t>
            </a:r>
            <a:r>
              <a:rPr lang="en-US" sz="2000" dirty="0" err="1"/>
              <a:t>chọn</a:t>
            </a:r>
            <a:r>
              <a:rPr lang="en-US" sz="20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39102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A053D12F-C23F-1070-6ACD-1420917B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br>
              <a:rPr lang="vi-VN" dirty="0"/>
            </a:br>
            <a:r>
              <a:rPr lang="vi-VN" sz="2800" dirty="0"/>
              <a:t>Tạo các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endParaRPr lang="en-US" sz="2800" dirty="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5AEDDA41-2B30-E879-28CA-E46F7EAAF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081" y="2944723"/>
            <a:ext cx="866896" cy="409632"/>
          </a:xfrm>
          <a:prstGeom prst="rect">
            <a:avLst/>
          </a:prstGeom>
        </p:spPr>
      </p:pic>
      <p:sp>
        <p:nvSpPr>
          <p:cNvPr id="12" name="Tiêu đề 1">
            <a:extLst>
              <a:ext uri="{FF2B5EF4-FFF2-40B4-BE49-F238E27FC236}">
                <a16:creationId xmlns:a16="http://schemas.microsoft.com/office/drawing/2014/main" id="{A3DEF935-AC52-D98C-4834-34DF90BE3915}"/>
              </a:ext>
            </a:extLst>
          </p:cNvPr>
          <p:cNvSpPr txBox="1">
            <a:spLocks/>
          </p:cNvSpPr>
          <p:nvPr/>
        </p:nvSpPr>
        <p:spPr>
          <a:xfrm>
            <a:off x="7802880" y="2552109"/>
            <a:ext cx="3550920" cy="2613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file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ED1238-49E7-5657-B289-203FECB88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2351" y="1419496"/>
            <a:ext cx="6247084" cy="5007429"/>
          </a:xfrm>
        </p:spPr>
      </p:pic>
    </p:spTree>
    <p:extLst>
      <p:ext uri="{BB962C8B-B14F-4D97-AF65-F5344CB8AC3E}">
        <p14:creationId xmlns:p14="http://schemas.microsoft.com/office/powerpoint/2010/main" val="268682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Hình ảnh 10">
            <a:extLst>
              <a:ext uri="{FF2B5EF4-FFF2-40B4-BE49-F238E27FC236}">
                <a16:creationId xmlns:a16="http://schemas.microsoft.com/office/drawing/2014/main" id="{1675726F-2178-2575-8B41-727024784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4001390"/>
            <a:ext cx="2067213" cy="428685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C309D30F-E7C2-2562-CE41-A6A00F183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736" y="3979164"/>
            <a:ext cx="1143160" cy="362001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DC21B5FF-2837-C1E1-F7D8-8EC8C582F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36" y="4341165"/>
            <a:ext cx="762106" cy="590632"/>
          </a:xfrm>
          <a:prstGeom prst="rect">
            <a:avLst/>
          </a:prstGeom>
        </p:spPr>
      </p:pic>
      <p:sp>
        <p:nvSpPr>
          <p:cNvPr id="17" name="Tiêu đề 1">
            <a:extLst>
              <a:ext uri="{FF2B5EF4-FFF2-40B4-BE49-F238E27FC236}">
                <a16:creationId xmlns:a16="http://schemas.microsoft.com/office/drawing/2014/main" id="{F949DE94-5D81-A4DE-4EF3-A48310AA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br>
              <a:rPr lang="vi-VN" dirty="0"/>
            </a:br>
            <a:r>
              <a:rPr lang="vi-VN" sz="2800" dirty="0"/>
              <a:t>Tạo các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32F15A-A192-069C-4C68-8BDC40BE5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030929" y="1969108"/>
            <a:ext cx="4191585" cy="201005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2EC486-E726-7DB4-80CD-AB59DABA87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664" y="1963572"/>
            <a:ext cx="1543265" cy="371527"/>
          </a:xfrm>
          <a:prstGeom prst="rect">
            <a:avLst/>
          </a:prstGeom>
        </p:spPr>
      </p:pic>
      <p:sp>
        <p:nvSpPr>
          <p:cNvPr id="12" name="Tiêu đề 1">
            <a:extLst>
              <a:ext uri="{FF2B5EF4-FFF2-40B4-BE49-F238E27FC236}">
                <a16:creationId xmlns:a16="http://schemas.microsoft.com/office/drawing/2014/main" id="{FDEEC1D6-F484-170B-1725-BBAF4CBF23A5}"/>
              </a:ext>
            </a:extLst>
          </p:cNvPr>
          <p:cNvSpPr txBox="1">
            <a:spLocks/>
          </p:cNvSpPr>
          <p:nvPr/>
        </p:nvSpPr>
        <p:spPr>
          <a:xfrm>
            <a:off x="7340401" y="2420599"/>
            <a:ext cx="3698133" cy="1305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Nơi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điền</a:t>
            </a:r>
            <a:r>
              <a:rPr lang="en-US" sz="2000" dirty="0"/>
              <a:t> port </a:t>
            </a:r>
            <a:r>
              <a:rPr lang="en-US" sz="2000" dirty="0" err="1"/>
              <a:t>của</a:t>
            </a:r>
            <a:r>
              <a:rPr lang="en-US" sz="2000" dirty="0"/>
              <a:t> Server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3DF189D-499E-F9FB-688C-4A9C1ECFB1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929" y="3979164"/>
            <a:ext cx="5591955" cy="1790950"/>
          </a:xfrm>
          <a:prstGeom prst="rect">
            <a:avLst/>
          </a:prstGeom>
        </p:spPr>
      </p:pic>
      <p:sp>
        <p:nvSpPr>
          <p:cNvPr id="18" name="Tiêu đề 1">
            <a:extLst>
              <a:ext uri="{FF2B5EF4-FFF2-40B4-BE49-F238E27FC236}">
                <a16:creationId xmlns:a16="http://schemas.microsoft.com/office/drawing/2014/main" id="{3AD7022D-3728-8568-CD97-7BC9AB217EE4}"/>
              </a:ext>
            </a:extLst>
          </p:cNvPr>
          <p:cNvSpPr txBox="1">
            <a:spLocks/>
          </p:cNvSpPr>
          <p:nvPr/>
        </p:nvSpPr>
        <p:spPr>
          <a:xfrm>
            <a:off x="7340401" y="4874639"/>
            <a:ext cx="3820670" cy="89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nhãn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169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êu đề 1">
            <a:extLst>
              <a:ext uri="{FF2B5EF4-FFF2-40B4-BE49-F238E27FC236}">
                <a16:creationId xmlns:a16="http://schemas.microsoft.com/office/drawing/2014/main" id="{F949DE94-5D81-A4DE-4EF3-A48310AA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br>
              <a:rPr lang="vi-VN" dirty="0"/>
            </a:br>
            <a:r>
              <a:rPr lang="vi-VN" sz="2800" dirty="0"/>
              <a:t>Tạo các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endParaRPr lang="en-US" sz="2800" dirty="0"/>
          </a:p>
        </p:txBody>
      </p:sp>
      <p:sp>
        <p:nvSpPr>
          <p:cNvPr id="12" name="Tiêu đề 1">
            <a:extLst>
              <a:ext uri="{FF2B5EF4-FFF2-40B4-BE49-F238E27FC236}">
                <a16:creationId xmlns:a16="http://schemas.microsoft.com/office/drawing/2014/main" id="{FDEEC1D6-F484-170B-1725-BBAF4CBF23A5}"/>
              </a:ext>
            </a:extLst>
          </p:cNvPr>
          <p:cNvSpPr txBox="1">
            <a:spLocks/>
          </p:cNvSpPr>
          <p:nvPr/>
        </p:nvSpPr>
        <p:spPr>
          <a:xfrm>
            <a:off x="6806926" y="2530639"/>
            <a:ext cx="4723223" cy="1658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đóng</a:t>
            </a:r>
            <a:r>
              <a:rPr lang="en-US" sz="2000" dirty="0"/>
              <a:t> Server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77035D-A703-BCFC-7CD8-173F482AF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926" y="1662063"/>
            <a:ext cx="1066949" cy="428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CC0691-8055-845B-690E-58BA321C7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479" y="1657301"/>
            <a:ext cx="1028844" cy="4382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E1E916-FABA-0469-172D-C99B8E856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689" y="1681116"/>
            <a:ext cx="1238423" cy="40963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9364A-C503-BA1F-49D6-C465970E6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023512" y="1325563"/>
            <a:ext cx="4993043" cy="5532437"/>
          </a:xfrm>
        </p:spPr>
      </p:pic>
    </p:spTree>
    <p:extLst>
      <p:ext uri="{BB962C8B-B14F-4D97-AF65-F5344CB8AC3E}">
        <p14:creationId xmlns:p14="http://schemas.microsoft.com/office/powerpoint/2010/main" val="327284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4F4CF03C-6B96-C27D-72BE-0D2D88A0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7182"/>
          </a:xfrm>
        </p:spPr>
        <p:txBody>
          <a:bodyPr/>
          <a:lstStyle/>
          <a:p>
            <a:pPr algn="ctr"/>
            <a:r>
              <a:rPr lang="en-US" dirty="0" err="1"/>
              <a:t>Lớp</a:t>
            </a:r>
            <a:r>
              <a:rPr lang="en-US" dirty="0"/>
              <a:t> Client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45003-24F6-5660-97D6-A0A2526A0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777" y="928642"/>
            <a:ext cx="5143619" cy="59293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BED8E8-565D-8D4E-2D57-4C972C87D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396" y="932038"/>
            <a:ext cx="6284387" cy="59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82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êu đề 1">
            <a:extLst>
              <a:ext uri="{FF2B5EF4-FFF2-40B4-BE49-F238E27FC236}">
                <a16:creationId xmlns:a16="http://schemas.microsoft.com/office/drawing/2014/main" id="{FADE1AE5-007C-67F2-A55D-3F7026F0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4437"/>
          </a:xfrm>
        </p:spPr>
        <p:txBody>
          <a:bodyPr/>
          <a:lstStyle/>
          <a:p>
            <a:pPr algn="ctr"/>
            <a:r>
              <a:rPr lang="en-US" dirty="0" err="1"/>
              <a:t>Lớp</a:t>
            </a:r>
            <a:r>
              <a:rPr lang="en-US" dirty="0"/>
              <a:t> Server</a:t>
            </a:r>
            <a:endParaRPr lang="en-US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9D8FF1-7E66-A464-19DB-AF6A3F45D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7368"/>
            <a:ext cx="5424616" cy="5830632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11BBBC-C419-5D26-252D-C18479496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815" y="1024437"/>
            <a:ext cx="5477591" cy="58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4329106B-5B93-807D-C841-F0974DABA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8199"/>
          </a:xfrm>
        </p:spPr>
        <p:txBody>
          <a:bodyPr/>
          <a:lstStyle/>
          <a:p>
            <a:pPr algn="ctr"/>
            <a:r>
              <a:rPr lang="en-US" dirty="0" err="1"/>
              <a:t>Lớp</a:t>
            </a:r>
            <a:r>
              <a:rPr lang="en-US" dirty="0"/>
              <a:t> Clock</a:t>
            </a: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EB9BB8-EB76-E5BB-5583-B6BAAFC59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18199"/>
            <a:ext cx="4681324" cy="583980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61B048-426F-7C65-53B0-816737178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524" y="1018199"/>
            <a:ext cx="3181794" cy="2067213"/>
          </a:xfrm>
          <a:prstGeom prst="rect">
            <a:avLst/>
          </a:prstGeom>
        </p:spPr>
      </p:pic>
      <p:sp>
        <p:nvSpPr>
          <p:cNvPr id="11" name="Tiêu đề 1">
            <a:extLst>
              <a:ext uri="{FF2B5EF4-FFF2-40B4-BE49-F238E27FC236}">
                <a16:creationId xmlns:a16="http://schemas.microsoft.com/office/drawing/2014/main" id="{9EC524E3-A69A-AD08-4B41-5819991AF125}"/>
              </a:ext>
            </a:extLst>
          </p:cNvPr>
          <p:cNvSpPr txBox="1">
            <a:spLocks/>
          </p:cNvSpPr>
          <p:nvPr/>
        </p:nvSpPr>
        <p:spPr>
          <a:xfrm>
            <a:off x="6066666" y="3313521"/>
            <a:ext cx="5269303" cy="3165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- </a:t>
            </a:r>
            <a:r>
              <a:rPr lang="en-US" sz="2000" dirty="0" err="1"/>
              <a:t>Lớp</a:t>
            </a:r>
            <a:r>
              <a:rPr lang="en-US" sz="2000" dirty="0"/>
              <a:t> Clock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file ở </a:t>
            </a:r>
            <a:r>
              <a:rPr lang="en-US" sz="2000" dirty="0" err="1"/>
              <a:t>phía</a:t>
            </a:r>
            <a:r>
              <a:rPr lang="en-US" sz="2000" dirty="0"/>
              <a:t> Client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Chạy</a:t>
            </a:r>
            <a:r>
              <a:rPr lang="en-US" sz="2000" dirty="0"/>
              <a:t> ở 1 Thread </a:t>
            </a:r>
            <a:r>
              <a:rPr lang="en-US" sz="2000" dirty="0" err="1"/>
              <a:t>mới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8227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1">
            <a:extLst>
              <a:ext uri="{FF2B5EF4-FFF2-40B4-BE49-F238E27FC236}">
                <a16:creationId xmlns:a16="http://schemas.microsoft.com/office/drawing/2014/main" id="{84A729FD-76F5-14CF-90FE-FE1412BF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7286"/>
          </a:xfrm>
        </p:spPr>
        <p:txBody>
          <a:bodyPr/>
          <a:lstStyle/>
          <a:p>
            <a:pPr algn="ctr"/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FileInfo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98B2C1-6F1E-E300-AD49-A85E0EE23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188" y="967286"/>
            <a:ext cx="7309469" cy="280815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355776-8F2C-99ED-E0BA-433287422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88" y="3775442"/>
            <a:ext cx="7309469" cy="2037267"/>
          </a:xfrm>
          <a:prstGeom prst="rect">
            <a:avLst/>
          </a:prstGeom>
        </p:spPr>
      </p:pic>
      <p:sp>
        <p:nvSpPr>
          <p:cNvPr id="12" name="Tiêu đề 1">
            <a:extLst>
              <a:ext uri="{FF2B5EF4-FFF2-40B4-BE49-F238E27FC236}">
                <a16:creationId xmlns:a16="http://schemas.microsoft.com/office/drawing/2014/main" id="{42253149-04CD-05CB-3619-DDF59FE018BE}"/>
              </a:ext>
            </a:extLst>
          </p:cNvPr>
          <p:cNvSpPr txBox="1">
            <a:spLocks/>
          </p:cNvSpPr>
          <p:nvPr/>
        </p:nvSpPr>
        <p:spPr>
          <a:xfrm>
            <a:off x="8038012" y="967285"/>
            <a:ext cx="3500846" cy="4845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FileInfo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siêu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(metadata) </a:t>
            </a:r>
            <a:r>
              <a:rPr lang="en-US" sz="2000" dirty="0" err="1"/>
              <a:t>của</a:t>
            </a:r>
            <a:r>
              <a:rPr lang="en-US" sz="2000" dirty="0"/>
              <a:t> file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r>
              <a:rPr lang="en-US" sz="2000" dirty="0" err="1"/>
              <a:t>Hàm</a:t>
            </a:r>
            <a:r>
              <a:rPr lang="en-US" sz="2000" dirty="0"/>
              <a:t> main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9788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DBB3288-9E1D-2C11-F726-5A6F1577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Kết luận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45CE09F-A4E5-0BD9-D3DA-A13D9107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Hoàn thành các chức năng cơ bản của chương trình</a:t>
            </a:r>
          </a:p>
          <a:p>
            <a:r>
              <a:rPr lang="vi-VN" dirty="0"/>
              <a:t>Hoàn thành giao diện dễ sử 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66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271432-DE3D-63A8-4515-AFE47017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Hướng phát triển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2CFB23C-F841-A8BA-FD1B-C05644EFC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+mj-lt"/>
              </a:rPr>
              <a:t>Có thể lấy dữ liệu từ nhiều nguồn</a:t>
            </a:r>
            <a:endParaRPr lang="en-US" dirty="0">
              <a:latin typeface="+mj-lt"/>
            </a:endParaRPr>
          </a:p>
          <a:p>
            <a:r>
              <a:rPr lang="vi-VN" dirty="0">
                <a:latin typeface="+mj-lt"/>
              </a:rPr>
              <a:t>Cải thiện tốc độ và độ chính xác khi truyền tệp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811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D8FCE37-780F-1A6C-BBB4-25D53D11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 chính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8C731E7-1682-9DA2-322B-350FE598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Mục đích của đề tài</a:t>
            </a:r>
          </a:p>
          <a:p>
            <a:r>
              <a:rPr lang="vi-VN" dirty="0">
                <a:latin typeface="+mj-lt"/>
              </a:rPr>
              <a:t>Tổng quan về phương thức UDP</a:t>
            </a:r>
          </a:p>
          <a:p>
            <a:r>
              <a:rPr lang="vi-VN" dirty="0">
                <a:latin typeface="+mj-lt"/>
              </a:rPr>
              <a:t>Tổng quan về chương trình</a:t>
            </a:r>
          </a:p>
          <a:p>
            <a:r>
              <a:rPr lang="vi-VN" dirty="0">
                <a:latin typeface="+mj-lt"/>
              </a:rPr>
              <a:t>Quy trình xây dựng hệ thống</a:t>
            </a:r>
          </a:p>
          <a:p>
            <a:r>
              <a:rPr lang="vi-VN" dirty="0">
                <a:latin typeface="+mj-lt"/>
              </a:rPr>
              <a:t>Kết luận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84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24C3AE-6A6D-43C0-D6D0-DEDC0041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Mục đích của đề tài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4A53A2C-44E3-35AA-F77D-5B7CC6449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Xây dựng được 1 chương trình truyền tệp bằng phương thức UDP </a:t>
            </a:r>
          </a:p>
          <a:p>
            <a:r>
              <a:rPr lang="vi-VN" dirty="0">
                <a:latin typeface="+mj-lt"/>
              </a:rPr>
              <a:t>Có giao diện đơn giản và dễ sử dụng</a:t>
            </a:r>
          </a:p>
          <a:p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tốc</a:t>
            </a:r>
            <a:r>
              <a:rPr lang="en-US" dirty="0">
                <a:latin typeface="+mj-lt"/>
              </a:rPr>
              <a:t> </a:t>
            </a:r>
            <a:r>
              <a:rPr lang="vi-VN" dirty="0">
                <a:latin typeface="+mj-lt"/>
              </a:rPr>
              <a:t>độ và độ chính xác tối thiể</a:t>
            </a:r>
            <a:r>
              <a:rPr lang="en-US" dirty="0">
                <a:latin typeface="+mj-lt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57482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CA4D36-7E53-A401-80EB-F2E8EA0E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vi-VN" b="1" dirty="0"/>
              <a:t>Tổng quan về chương trình</a:t>
            </a:r>
            <a:br>
              <a:rPr lang="vi-VN" dirty="0"/>
            </a:br>
            <a:r>
              <a:rPr lang="vi-VN" sz="2800" dirty="0"/>
              <a:t>Phạm vi chương trình</a:t>
            </a:r>
            <a:br>
              <a:rPr lang="vi-VN" sz="2800" dirty="0"/>
            </a:br>
            <a:r>
              <a:rPr lang="vi-VN" sz="2200" b="1" dirty="0"/>
              <a:t>Xây dựng được các chức năng được đề ra</a:t>
            </a:r>
            <a:endParaRPr lang="en-US" sz="2200" b="1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2F994A3-BB3C-2BC6-8B48-6B027A140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dirty="0">
                <a:latin typeface="+mj-lt"/>
              </a:rPr>
              <a:t>Các chức năng của chương trình</a:t>
            </a:r>
          </a:p>
          <a:p>
            <a:pPr>
              <a:buFontTx/>
              <a:buChar char="-"/>
            </a:pPr>
            <a:r>
              <a:rPr lang="vi-VN" dirty="0">
                <a:latin typeface="+mj-lt"/>
              </a:rPr>
              <a:t>Truyền tệp </a:t>
            </a:r>
            <a:r>
              <a:rPr lang="en-US" dirty="0" err="1">
                <a:latin typeface="+mj-lt"/>
              </a:rPr>
              <a:t>đến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máy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LAN </a:t>
            </a:r>
            <a:r>
              <a:rPr lang="vi-VN" dirty="0">
                <a:latin typeface="+mj-lt"/>
              </a:rPr>
              <a:t>bằng phương thức UDP</a:t>
            </a:r>
          </a:p>
          <a:p>
            <a:pPr>
              <a:buFontTx/>
              <a:buChar char="-"/>
            </a:pPr>
            <a:r>
              <a:rPr lang="vi-VN" dirty="0">
                <a:latin typeface="+mj-lt"/>
              </a:rPr>
              <a:t>Chọn File truyền trực tiếp </a:t>
            </a:r>
            <a:r>
              <a:rPr lang="en-US" dirty="0" err="1">
                <a:latin typeface="+mj-lt"/>
              </a:rPr>
              <a:t>bằng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sổ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hoặc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đường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dẫn</a:t>
            </a:r>
            <a:r>
              <a:rPr lang="en-US" dirty="0">
                <a:latin typeface="+mj-lt"/>
              </a:rPr>
              <a:t> File</a:t>
            </a:r>
            <a:endParaRPr lang="vi-VN" dirty="0">
              <a:latin typeface="+mj-lt"/>
            </a:endParaRPr>
          </a:p>
          <a:p>
            <a:pPr>
              <a:buFontTx/>
              <a:buChar char="-"/>
            </a:pPr>
            <a:r>
              <a:rPr lang="en-US" dirty="0" err="1">
                <a:latin typeface="+mj-lt"/>
              </a:rPr>
              <a:t>Hiển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thị</a:t>
            </a:r>
            <a:r>
              <a:rPr lang="en-US" dirty="0">
                <a:latin typeface="+mj-lt"/>
              </a:rPr>
              <a:t> </a:t>
            </a:r>
            <a:r>
              <a:rPr lang="vi-VN" dirty="0">
                <a:latin typeface="+mj-lt"/>
              </a:rPr>
              <a:t>thời gian truyền tệp</a:t>
            </a:r>
          </a:p>
        </p:txBody>
      </p:sp>
    </p:spTree>
    <p:extLst>
      <p:ext uri="{BB962C8B-B14F-4D97-AF65-F5344CB8AC3E}">
        <p14:creationId xmlns:p14="http://schemas.microsoft.com/office/powerpoint/2010/main" val="24972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EDF295-202E-19A5-3F80-648A5759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Quy trình xây dựng hệ thống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4212671-9B87-2DEB-5AC4-5F868161F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+mj-lt"/>
              </a:rPr>
              <a:t>Phân tích thiết kế hệ thống</a:t>
            </a:r>
          </a:p>
          <a:p>
            <a:r>
              <a:rPr lang="vi-VN" dirty="0">
                <a:latin typeface="+mj-lt"/>
              </a:rPr>
              <a:t>Thiết kế giao diện hệ thống</a:t>
            </a:r>
          </a:p>
          <a:p>
            <a:r>
              <a:rPr lang="vi-VN" dirty="0">
                <a:latin typeface="+mj-lt"/>
              </a:rPr>
              <a:t>Lập trình sử dụng ngôn ngữ </a:t>
            </a:r>
            <a:r>
              <a:rPr lang="vi-VN" dirty="0" err="1">
                <a:latin typeface="+mj-lt"/>
              </a:rPr>
              <a:t>Java</a:t>
            </a:r>
            <a:endParaRPr lang="vi-VN" dirty="0">
              <a:latin typeface="+mj-lt"/>
            </a:endParaRPr>
          </a:p>
          <a:p>
            <a:r>
              <a:rPr lang="vi-VN" dirty="0">
                <a:latin typeface="+mj-lt"/>
              </a:rPr>
              <a:t>Cài đặt và kiểm thử</a:t>
            </a:r>
          </a:p>
        </p:txBody>
      </p:sp>
    </p:spTree>
    <p:extLst>
      <p:ext uri="{BB962C8B-B14F-4D97-AF65-F5344CB8AC3E}">
        <p14:creationId xmlns:p14="http://schemas.microsoft.com/office/powerpoint/2010/main" val="140726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9B5F855-9F25-C527-71FD-0AFB12C5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Lập trình bằng ngôn ngữ </a:t>
            </a:r>
            <a:r>
              <a:rPr lang="en-US" dirty="0"/>
              <a:t>J</a:t>
            </a:r>
            <a:r>
              <a:rPr lang="vi-VN" dirty="0"/>
              <a:t>ava</a:t>
            </a:r>
            <a:br>
              <a:rPr lang="vi-VN" dirty="0"/>
            </a:b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gói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279C41-788E-58F1-670A-92C6B5F06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74367" cy="2167050"/>
          </a:xfrm>
        </p:spPr>
      </p:pic>
      <p:sp>
        <p:nvSpPr>
          <p:cNvPr id="12" name="Tiêu đề 1">
            <a:extLst>
              <a:ext uri="{FF2B5EF4-FFF2-40B4-BE49-F238E27FC236}">
                <a16:creationId xmlns:a16="http://schemas.microsoft.com/office/drawing/2014/main" id="{84CAA994-318C-66FF-0DB6-BC44F10469BA}"/>
              </a:ext>
            </a:extLst>
          </p:cNvPr>
          <p:cNvSpPr txBox="1">
            <a:spLocks/>
          </p:cNvSpPr>
          <p:nvPr/>
        </p:nvSpPr>
        <p:spPr>
          <a:xfrm>
            <a:off x="838200" y="3983396"/>
            <a:ext cx="10515600" cy="2874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java.awt</a:t>
            </a:r>
            <a:r>
              <a:rPr lang="en-US" sz="2800" dirty="0"/>
              <a:t>: </a:t>
            </a:r>
            <a:r>
              <a:rPr lang="en-US" sz="2800" dirty="0" err="1"/>
              <a:t>chứa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endParaRPr lang="en-US" sz="2800" dirty="0"/>
          </a:p>
          <a:p>
            <a:r>
              <a:rPr lang="en-US" sz="2800" dirty="0" err="1"/>
              <a:t>java.awt.event</a:t>
            </a:r>
            <a:r>
              <a:rPr lang="en-US" sz="2800" dirty="0"/>
              <a:t>: </a:t>
            </a:r>
            <a:r>
              <a:rPr lang="en-US" sz="2800" dirty="0" err="1"/>
              <a:t>chứa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endParaRPr lang="en-US" sz="2800" dirty="0"/>
          </a:p>
          <a:p>
            <a:r>
              <a:rPr lang="en-US" sz="2800" dirty="0"/>
              <a:t>java.io: </a:t>
            </a:r>
            <a:r>
              <a:rPr lang="en-US" sz="2800" dirty="0" err="1"/>
              <a:t>chứa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r>
              <a:rPr lang="en-US" sz="2800" dirty="0"/>
              <a:t> </a:t>
            </a:r>
            <a:r>
              <a:rPr lang="en-US" sz="2800" dirty="0" err="1"/>
              <a:t>luồng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endParaRPr lang="en-US" sz="2800" dirty="0"/>
          </a:p>
          <a:p>
            <a:r>
              <a:rPr lang="en-US" sz="2800" dirty="0"/>
              <a:t>java.net: </a:t>
            </a:r>
            <a:r>
              <a:rPr lang="en-US" sz="2800" dirty="0" err="1"/>
              <a:t>chứa</a:t>
            </a:r>
            <a:r>
              <a:rPr lang="en-US" sz="2800" dirty="0"/>
              <a:t> </a:t>
            </a:r>
            <a:r>
              <a:rPr lang="en-US" sz="2800" dirty="0" err="1"/>
              <a:t>DatagramSocket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DatagramPacket</a:t>
            </a:r>
            <a:endParaRPr lang="en-US" sz="2800" dirty="0"/>
          </a:p>
          <a:p>
            <a:r>
              <a:rPr lang="en-US" sz="2800" dirty="0" err="1"/>
              <a:t>java.text.DecimalFormat</a:t>
            </a:r>
            <a:r>
              <a:rPr lang="en-US" sz="2800" dirty="0"/>
              <a:t>: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thước</a:t>
            </a:r>
            <a:r>
              <a:rPr lang="en-US" sz="2800" dirty="0"/>
              <a:t> file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dễ</a:t>
            </a:r>
            <a:r>
              <a:rPr lang="en-US" sz="2800" dirty="0"/>
              <a:t> </a:t>
            </a:r>
            <a:r>
              <a:rPr lang="en-US" sz="2800" dirty="0" err="1"/>
              <a:t>đọc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201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A53F6C7-ACC0-CFB9-75D3-1F73E4CE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Thiết kế giao diện</a:t>
            </a:r>
            <a:endParaRPr lang="en-US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16856E94-FCF7-DB37-1577-04801220E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6572" y="2226284"/>
            <a:ext cx="5068007" cy="3238952"/>
          </a:xfrm>
        </p:spPr>
      </p:pic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BE2A0F2B-B61F-4D94-75A5-0B71B410C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1781175"/>
            <a:ext cx="513397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13E12B-4A2C-9247-D5D7-54DD74301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013" y="1781175"/>
            <a:ext cx="5172797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6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9B5F855-9F25-C527-71FD-0AFB12C5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br>
              <a:rPr lang="vi-VN" dirty="0"/>
            </a:br>
            <a:r>
              <a:rPr lang="vi-VN" sz="2800" dirty="0"/>
              <a:t>Tạo 1 cửa sổ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080CF2-BC33-7949-3B7F-0485ABE82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2573"/>
            <a:ext cx="6360249" cy="3743461"/>
          </a:xfrm>
        </p:spPr>
      </p:pic>
      <p:sp>
        <p:nvSpPr>
          <p:cNvPr id="8" name="Tiêu đề 1">
            <a:extLst>
              <a:ext uri="{FF2B5EF4-FFF2-40B4-BE49-F238E27FC236}">
                <a16:creationId xmlns:a16="http://schemas.microsoft.com/office/drawing/2014/main" id="{670046AF-A66A-7AF3-C535-1B2AF62AC066}"/>
              </a:ext>
            </a:extLst>
          </p:cNvPr>
          <p:cNvSpPr txBox="1">
            <a:spLocks/>
          </p:cNvSpPr>
          <p:nvPr/>
        </p:nvSpPr>
        <p:spPr>
          <a:xfrm>
            <a:off x="7698377" y="1690688"/>
            <a:ext cx="4171406" cy="4655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1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7952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23EDF1-769C-3D59-3A91-3F307D49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br>
              <a:rPr lang="vi-VN" dirty="0"/>
            </a:br>
            <a:r>
              <a:rPr lang="vi-VN" sz="2800" dirty="0"/>
              <a:t>Tạo các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endParaRPr lang="en-US" sz="2800" dirty="0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2675F9F8-F3C0-525E-1BF3-DF8396836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386" y="2493022"/>
            <a:ext cx="2267266" cy="342948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DD4C5104-1C7C-2B2D-DA5B-2D2AA068F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86" y="4683332"/>
            <a:ext cx="1619476" cy="333422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502BA54-59E5-7B6F-0A78-4D97AC174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300955"/>
            <a:ext cx="4363059" cy="2038635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44BA2C-C597-411A-0C3D-FA9A98537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700796"/>
            <a:ext cx="1819529" cy="600159"/>
          </a:xfrm>
          <a:prstGeom prst="rect">
            <a:avLst/>
          </a:prstGeom>
        </p:spPr>
      </p:pic>
      <p:sp>
        <p:nvSpPr>
          <p:cNvPr id="15" name="Tiêu đề 1">
            <a:extLst>
              <a:ext uri="{FF2B5EF4-FFF2-40B4-BE49-F238E27FC236}">
                <a16:creationId xmlns:a16="http://schemas.microsoft.com/office/drawing/2014/main" id="{9D95B820-CF69-D9E9-C17E-20D244D01861}"/>
              </a:ext>
            </a:extLst>
          </p:cNvPr>
          <p:cNvSpPr txBox="1">
            <a:spLocks/>
          </p:cNvSpPr>
          <p:nvPr/>
        </p:nvSpPr>
        <p:spPr>
          <a:xfrm>
            <a:off x="6239969" y="1579172"/>
            <a:ext cx="6385596" cy="71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Đặt</a:t>
            </a:r>
            <a:r>
              <a:rPr lang="en-US" sz="2000" dirty="0"/>
              <a:t> layout </a:t>
            </a:r>
            <a:r>
              <a:rPr lang="en-US" sz="2000" dirty="0" err="1"/>
              <a:t>là</a:t>
            </a:r>
            <a:r>
              <a:rPr lang="en-US" sz="2000" dirty="0"/>
              <a:t> null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do </a:t>
            </a:r>
            <a:r>
              <a:rPr lang="en-US" sz="2000" dirty="0" err="1"/>
              <a:t>sắp</a:t>
            </a:r>
            <a:r>
              <a:rPr lang="en-US" sz="2000" dirty="0"/>
              <a:t> </a:t>
            </a:r>
            <a:r>
              <a:rPr lang="en-US" sz="2000" dirty="0" err="1"/>
              <a:t>xếp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endParaRPr lang="en-US" sz="2000" dirty="0"/>
          </a:p>
        </p:txBody>
      </p:sp>
      <p:sp>
        <p:nvSpPr>
          <p:cNvPr id="16" name="Tiêu đề 1">
            <a:extLst>
              <a:ext uri="{FF2B5EF4-FFF2-40B4-BE49-F238E27FC236}">
                <a16:creationId xmlns:a16="http://schemas.microsoft.com/office/drawing/2014/main" id="{0C4AB25B-B06F-0AB1-EBAB-DA1C28757523}"/>
              </a:ext>
            </a:extLst>
          </p:cNvPr>
          <p:cNvSpPr txBox="1">
            <a:spLocks/>
          </p:cNvSpPr>
          <p:nvPr/>
        </p:nvSpPr>
        <p:spPr>
          <a:xfrm>
            <a:off x="6239969" y="2716171"/>
            <a:ext cx="3698133" cy="1305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Nơi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điền</a:t>
            </a:r>
            <a:r>
              <a:rPr lang="en-US" sz="2000" dirty="0"/>
              <a:t> </a:t>
            </a:r>
            <a:r>
              <a:rPr lang="en-US" sz="2000" dirty="0" err="1"/>
              <a:t>địa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đích</a:t>
            </a:r>
            <a:endParaRPr lang="en-US" sz="2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DDA001-8986-42C0-B9B7-15A2EECCE7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339590"/>
            <a:ext cx="4363059" cy="2166484"/>
          </a:xfrm>
          <a:prstGeom prst="rect">
            <a:avLst/>
          </a:prstGeom>
        </p:spPr>
      </p:pic>
      <p:sp>
        <p:nvSpPr>
          <p:cNvPr id="19" name="Tiêu đề 1">
            <a:extLst>
              <a:ext uri="{FF2B5EF4-FFF2-40B4-BE49-F238E27FC236}">
                <a16:creationId xmlns:a16="http://schemas.microsoft.com/office/drawing/2014/main" id="{E5EEA051-4710-B1FA-BC85-227FF7C44354}"/>
              </a:ext>
            </a:extLst>
          </p:cNvPr>
          <p:cNvSpPr txBox="1">
            <a:spLocks/>
          </p:cNvSpPr>
          <p:nvPr/>
        </p:nvSpPr>
        <p:spPr>
          <a:xfrm>
            <a:off x="6288386" y="5025125"/>
            <a:ext cx="3698133" cy="1305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Nơi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điền</a:t>
            </a:r>
            <a:r>
              <a:rPr lang="en-US" sz="2000" dirty="0"/>
              <a:t> port</a:t>
            </a:r>
          </a:p>
        </p:txBody>
      </p:sp>
    </p:spTree>
    <p:extLst>
      <p:ext uri="{BB962C8B-B14F-4D97-AF65-F5344CB8AC3E}">
        <p14:creationId xmlns:p14="http://schemas.microsoft.com/office/powerpoint/2010/main" val="368086294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71AE545D60F7A49B446C7F6135F5A1C" ma:contentTypeVersion="8" ma:contentTypeDescription="Tạo tài liệu mới." ma:contentTypeScope="" ma:versionID="9e840841452464fb47ce391c680fddbb">
  <xsd:schema xmlns:xsd="http://www.w3.org/2001/XMLSchema" xmlns:xs="http://www.w3.org/2001/XMLSchema" xmlns:p="http://schemas.microsoft.com/office/2006/metadata/properties" xmlns:ns3="64a1fb29-1fe7-44d5-aa15-92fe3b9bef35" xmlns:ns4="a5dcf4eb-380f-48f2-8507-41a9570cda0a" targetNamespace="http://schemas.microsoft.com/office/2006/metadata/properties" ma:root="true" ma:fieldsID="a9e246e75ebfd32604bf518424e23f1c" ns3:_="" ns4:_="">
    <xsd:import namespace="64a1fb29-1fe7-44d5-aa15-92fe3b9bef35"/>
    <xsd:import namespace="a5dcf4eb-380f-48f2-8507-41a9570cda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1fb29-1fe7-44d5-aa15-92fe3b9bef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dcf4eb-380f-48f2-8507-41a9570cda0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35D540-5696-447E-A5C5-077023BD2B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246B61-FBBD-44AC-A496-68509D172DF7}">
  <ds:schemaRefs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a5dcf4eb-380f-48f2-8507-41a9570cda0a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64a1fb29-1fe7-44d5-aa15-92fe3b9bef35"/>
  </ds:schemaRefs>
</ds:datastoreItem>
</file>

<file path=customXml/itemProps3.xml><?xml version="1.0" encoding="utf-8"?>
<ds:datastoreItem xmlns:ds="http://schemas.openxmlformats.org/officeDocument/2006/customXml" ds:itemID="{FE527365-DCE0-444C-A643-0E112602F3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a1fb29-1fe7-44d5-aa15-92fe3b9bef35"/>
    <ds:schemaRef ds:uri="a5dcf4eb-380f-48f2-8507-41a9570cda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514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Times New Roman</vt:lpstr>
      <vt:lpstr>Chủ đề Office</vt:lpstr>
      <vt:lpstr>  TRƯỜNG ĐẠI HỌC PHENIKAA KHOA CÔNG NGHỆ THÔNG TIN   Báo cáo: Bài Tập Lớn Đề tài: Xây dựng chương trình truyền tệp sử dụng giao thức UDP  Giảng viên hướng dẫn: Trần Đăng Hoan Thành viên: Phạm Văn Phúc- 21011881   Nguyễn Vĩnh An – 21011405 Đoàn Hữu Bách - 21010998      </vt:lpstr>
      <vt:lpstr>Nội dung chính</vt:lpstr>
      <vt:lpstr>Mục đích của đề tài</vt:lpstr>
      <vt:lpstr>Tổng quan về chương trình Phạm vi chương trình Xây dựng được các chức năng được đề ra</vt:lpstr>
      <vt:lpstr>Quy trình xây dựng hệ thống</vt:lpstr>
      <vt:lpstr>Lập trình bằng ngôn ngữ Java Khai báo các gói sẽ sử dụng</vt:lpstr>
      <vt:lpstr>Thiết kế giao diện</vt:lpstr>
      <vt:lpstr>Giao diện chính Tạo 1 cửa sổ giao diện chính</vt:lpstr>
      <vt:lpstr>Giao diện chính Tạo các thành phần giao diện</vt:lpstr>
      <vt:lpstr>Giao diện chính Tạo các thành phần giao diện</vt:lpstr>
      <vt:lpstr>Giao diện chính Tạo các thành phần giao diện</vt:lpstr>
      <vt:lpstr>Giao diện chính Tạo các thành phần giao diện</vt:lpstr>
      <vt:lpstr>Giao diện chính Tạo các thành phần giao diện</vt:lpstr>
      <vt:lpstr>Lớp Client</vt:lpstr>
      <vt:lpstr>Lớp Server</vt:lpstr>
      <vt:lpstr>Lớp Clock</vt:lpstr>
      <vt:lpstr>Lớp FileInfo</vt:lpstr>
      <vt:lpstr>Kết luận</vt:lpstr>
      <vt:lpstr>Hướng phát triển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PHENIKAA KHOA CÔNG NGHỆ THÔNG TIN   Báo cáo: Bài Tập Lớn Đề tài: Xây dựng chương trình truyền tệp sử dụng giao thức UDP  Giảng viên hướng dẫn: Trần Đăng Hoan Thành viên: Phạm Văn Phúc- 21011881   Nguyễn Vĩnh An –  Đoàn Hữu Bách - 21010998</dc:title>
  <dc:creator>Computer</dc:creator>
  <cp:lastModifiedBy>Bill Bill</cp:lastModifiedBy>
  <cp:revision>5</cp:revision>
  <dcterms:created xsi:type="dcterms:W3CDTF">2023-04-24T16:31:24Z</dcterms:created>
  <dcterms:modified xsi:type="dcterms:W3CDTF">2023-04-25T09:06:28Z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0x010100171AE545D60F7A49B446C7F6135F5A1C</vt:lpwstr>
  </property>
</Properties>
</file>