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74" r:id="rId12"/>
    <p:sldId id="263" r:id="rId13"/>
    <p:sldId id="264" r:id="rId14"/>
    <p:sldId id="265" r:id="rId15"/>
    <p:sldId id="266" r:id="rId16"/>
    <p:sldId id="275" r:id="rId17"/>
    <p:sldId id="268" r:id="rId18"/>
    <p:sldId id="269" r:id="rId19"/>
    <p:sldId id="267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B75D0-E785-4845-9A2B-9B428F02FC07}" v="6" dt="2023-04-24T17:37:2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C9FBD2-87D7-A662-F18F-78DF4B04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7B5E7B-4E72-4A65-5CF9-1B678C04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13797D-8217-5263-8081-F08A1AD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189EBC-C3C1-1B3B-C9C1-69FF397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CA33D2-0367-2ED6-24FF-AC6B32A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41E5B3-68A4-B8CE-6143-FB7511E0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CD72F3D-E08B-93F9-303B-095742791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513191-CD4B-32B2-E266-E222C15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819C4C-E5E1-98A1-3DD5-1C76554F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71138B-BA42-5993-DBAF-BCC2E59F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5444887-F676-123E-CB05-F4F273D42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BF88361-9930-E279-2ACE-F2B4F659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39E9EF-A995-691A-C09A-CC0760C6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3E4702-8314-27F9-1BD2-9A2A3A47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F59651-0301-CD90-6901-3E891F41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550C8D-BAF9-BA06-2ABC-4D2E5E8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146974-2898-0107-B692-C12AAF7D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050522-D075-DE32-DF0F-DD38447E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FD9099-E04E-8BB7-615B-2BC37C8D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C8058C-D783-3742-1D7E-8594DDDA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2BFA7B-8CB8-9643-4D62-1C5E61AE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CB2DA9-B917-DF03-4439-CF28A725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51454E-5297-7DD8-F41E-4CF355D3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0D9D67-E40D-DF5B-FC62-F657971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322E53-5DE4-A085-256C-9C5110E7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B5E87E-B2FB-89AD-7404-7BE3A21F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D73C94-C84B-58DF-CAD7-BC457E6E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72E735B-0EC6-35B3-C464-49C6E1E3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17BAEE-17D6-0821-3469-F5CFAF12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3DA03B3-1F10-6406-9539-E36E854A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6A4F2A-8763-0514-F513-89F6835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EB764-6C0D-8835-1CF2-8B4F9CE0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7BA654-28B9-449F-F536-4E10E660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337A8C8-3A19-33AC-0C3D-F844B36C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67BEB1E-8453-0BBA-640B-D299BFBFF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423DCF1-6086-D564-AA55-E54FCB3E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ECD02DF-FBAF-1FF4-371D-805A3C73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84D5D9C-E040-9BA7-1564-95D6297D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9B1EF53-1126-BF4D-1D82-9DC5771A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F597D0-A60C-431A-7963-DCC4C9B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EE9667-1DAA-3BFD-C6C7-1043018A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B2BE1A-5B68-999A-C315-58821165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F64F2F3-5941-F7EE-68FB-DEF266E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C9261D2-6B25-03A2-3669-E321CEA8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8F437A4-7F87-3896-3706-30F8D018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E24E62-B5B4-D05D-859E-EAB99BE0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473DB0-D0EB-1E72-A885-2A74BA95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C31D40-063C-1BA6-1278-E3174582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46956F8-F11E-DF5A-25ED-2D5947DA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DA489F-3ACC-5FFB-637B-8B2D914C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881E67-4F73-8951-2E01-D65EEAF8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E2CB3AB-3011-73B0-2D72-1AD1F540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F2811C-A5B4-6F83-5D33-2DA3612C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F172F4A-35AC-A901-1AC3-CF4487D2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77CB4-9699-E3D0-1CA4-85C2CC2A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BBABE88-FF2C-F022-9772-7E3DEEB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144EE6-D737-16DB-0646-CFCF69F9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177228-4259-46D1-D2CA-06D44052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0128A9D-247A-D85C-282C-6690D17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AB7A46-8276-B387-A445-9502EA05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8B3A19-55AF-4F00-983A-E6D0D7C5F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1450CC-DFEF-8474-3243-D6A69FCBB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0AC6EA-A895-CF9B-8B9B-010C3B761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3B0EF8-B9DF-F17E-4BAF-9221A866A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73"/>
            <a:ext cx="9144000" cy="5634841"/>
          </a:xfrm>
        </p:spPr>
        <p:txBody>
          <a:bodyPr>
            <a:noAutofit/>
          </a:bodyPr>
          <a:lstStyle/>
          <a:p>
            <a:pPr indent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ĐẠI HỌC PHENIKAA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br>
              <a:rPr lang="vi-VN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 cáo: Bài Tập Lớn</a:t>
            </a:r>
            <a:b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 tài: Xây dựng chương trình truyền tệp sử dụng giao thức UDP</a:t>
            </a:r>
            <a:br>
              <a:rPr lang="en-US" sz="20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Giảng viên hướng dẫn: Trần Đăng Hoan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Thành viên: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Phạm Văn Phúc- 21011881	 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Nguyễn Vĩnh An –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21011405</a:t>
            </a:r>
            <a:br>
              <a:rPr lang="vi-VN" sz="1800" kern="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Đoàn Hữu Bách - 21010998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BDEBF2CF-3832-FDBA-1C0B-34AD700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CD23762-BA91-3C0E-833D-54BAFF52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14" y="1876208"/>
            <a:ext cx="2210108" cy="924054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F3603EC-463C-A6BA-6FAD-C58104D0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714" y="2850099"/>
            <a:ext cx="628738" cy="55252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91EB1-37F7-AB82-4A95-035AAACAE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7145621" cy="4351338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F0902BBF-170E-9F50-BA15-18B5E9E9B54C}"/>
              </a:ext>
            </a:extLst>
          </p:cNvPr>
          <p:cNvSpPr txBox="1">
            <a:spLocks/>
          </p:cNvSpPr>
          <p:nvPr/>
        </p:nvSpPr>
        <p:spPr>
          <a:xfrm>
            <a:off x="8306715" y="3429000"/>
            <a:ext cx="3676280" cy="261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/</a:t>
            </a:r>
            <a:r>
              <a:rPr lang="en-US" sz="2000" dirty="0" err="1"/>
              <a:t>chọn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910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053D12F-C23F-1070-6ACD-1420917B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AEDDA41-2B30-E879-28CA-E46F7EAA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81" y="2944723"/>
            <a:ext cx="866896" cy="40963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31568A-BA1A-FAE3-2B1B-CE3088733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344" y="1690688"/>
            <a:ext cx="6115623" cy="4351338"/>
          </a:xfr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A3DEF935-AC52-D98C-4834-34DF90BE3915}"/>
              </a:ext>
            </a:extLst>
          </p:cNvPr>
          <p:cNvSpPr txBox="1">
            <a:spLocks/>
          </p:cNvSpPr>
          <p:nvPr/>
        </p:nvSpPr>
        <p:spPr>
          <a:xfrm>
            <a:off x="7802880" y="2552109"/>
            <a:ext cx="3550920" cy="261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8682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675726F-2178-2575-8B41-72702478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001390"/>
            <a:ext cx="2067213" cy="42868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309D30F-E7C2-2562-CE41-A6A00F18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736" y="3979164"/>
            <a:ext cx="1143160" cy="36200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C21B5FF-2837-C1E1-F7D8-8EC8C582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36" y="4341165"/>
            <a:ext cx="762106" cy="590632"/>
          </a:xfrm>
          <a:prstGeom prst="rect">
            <a:avLst/>
          </a:prstGeom>
        </p:spPr>
      </p:pic>
      <p:sp>
        <p:nvSpPr>
          <p:cNvPr id="17" name="Tiêu đề 1">
            <a:extLst>
              <a:ext uri="{FF2B5EF4-FFF2-40B4-BE49-F238E27FC236}">
                <a16:creationId xmlns:a16="http://schemas.microsoft.com/office/drawing/2014/main" id="{F949DE94-5D81-A4DE-4EF3-A48310A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2F15A-A192-069C-4C68-8BDC40BE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30929" y="1969108"/>
            <a:ext cx="4191585" cy="20100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EC486-E726-7DB4-80CD-AB59DABA8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664" y="1963572"/>
            <a:ext cx="1543265" cy="371527"/>
          </a:xfrm>
          <a:prstGeom prst="rect">
            <a:avLst/>
          </a:prstGeo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FDEEC1D6-F484-170B-1725-BBAF4CBF23A5}"/>
              </a:ext>
            </a:extLst>
          </p:cNvPr>
          <p:cNvSpPr txBox="1">
            <a:spLocks/>
          </p:cNvSpPr>
          <p:nvPr/>
        </p:nvSpPr>
        <p:spPr>
          <a:xfrm>
            <a:off x="7340401" y="2420599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port </a:t>
            </a:r>
            <a:r>
              <a:rPr lang="en-US" sz="2000" dirty="0" err="1"/>
              <a:t>của</a:t>
            </a:r>
            <a:r>
              <a:rPr lang="en-US" sz="2000" dirty="0"/>
              <a:t>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DF189D-499E-F9FB-688C-4A9C1ECFB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929" y="3979164"/>
            <a:ext cx="5591955" cy="1790950"/>
          </a:xfrm>
          <a:prstGeom prst="rect">
            <a:avLst/>
          </a:prstGeom>
        </p:spPr>
      </p:pic>
      <p:sp>
        <p:nvSpPr>
          <p:cNvPr id="18" name="Tiêu đề 1">
            <a:extLst>
              <a:ext uri="{FF2B5EF4-FFF2-40B4-BE49-F238E27FC236}">
                <a16:creationId xmlns:a16="http://schemas.microsoft.com/office/drawing/2014/main" id="{3AD7022D-3728-8568-CD97-7BC9AB217EE4}"/>
              </a:ext>
            </a:extLst>
          </p:cNvPr>
          <p:cNvSpPr txBox="1">
            <a:spLocks/>
          </p:cNvSpPr>
          <p:nvPr/>
        </p:nvSpPr>
        <p:spPr>
          <a:xfrm>
            <a:off x="7340401" y="4874639"/>
            <a:ext cx="3820670" cy="89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6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êu đề 1">
            <a:extLst>
              <a:ext uri="{FF2B5EF4-FFF2-40B4-BE49-F238E27FC236}">
                <a16:creationId xmlns:a16="http://schemas.microsoft.com/office/drawing/2014/main" id="{F949DE94-5D81-A4DE-4EF3-A48310A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FDEEC1D6-F484-170B-1725-BBAF4CBF23A5}"/>
              </a:ext>
            </a:extLst>
          </p:cNvPr>
          <p:cNvSpPr txBox="1">
            <a:spLocks/>
          </p:cNvSpPr>
          <p:nvPr/>
        </p:nvSpPr>
        <p:spPr>
          <a:xfrm>
            <a:off x="6806926" y="2530639"/>
            <a:ext cx="4723223" cy="1658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86769-1805-DEBE-C979-CF11F814D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5210860" cy="5532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77035D-A703-BCFC-7CD8-173F482A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26" y="1662063"/>
            <a:ext cx="1066949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CC0691-8055-845B-690E-58BA321C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79" y="1657301"/>
            <a:ext cx="1028844" cy="438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E1E916-FABA-0469-172D-C99B8E856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689" y="1681116"/>
            <a:ext cx="123842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4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4F4CF03C-6B96-C27D-72BE-0D2D88A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182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Client</a:t>
            </a: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FA0F3D-7AC0-22D7-BD5A-2C848F00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92" y="927912"/>
            <a:ext cx="5192798" cy="59300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6507BF-2D0C-67E2-EBC9-2DE96BDF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50" y="927912"/>
            <a:ext cx="6555588" cy="59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82FE0-3B59-D879-7799-16BF3AE1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3" y="1024437"/>
            <a:ext cx="5788283" cy="5833563"/>
          </a:xfrm>
        </p:spPr>
      </p:pic>
      <p:sp>
        <p:nvSpPr>
          <p:cNvPr id="10" name="Tiêu đề 1">
            <a:extLst>
              <a:ext uri="{FF2B5EF4-FFF2-40B4-BE49-F238E27FC236}">
                <a16:creationId xmlns:a16="http://schemas.microsoft.com/office/drawing/2014/main" id="{FADE1AE5-007C-67F2-A55D-3F7026F0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37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Server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615A2-C9B3-D722-1589-AFD357AB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96" y="1027368"/>
            <a:ext cx="5406586" cy="58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4329106B-5B93-807D-C841-F0974DAB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199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Clock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B9BB8-EB76-E5BB-5583-B6BAAFC5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8199"/>
            <a:ext cx="4681324" cy="58398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1B048-426F-7C65-53B0-81673717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24" y="1018199"/>
            <a:ext cx="3181794" cy="2067213"/>
          </a:xfrm>
          <a:prstGeom prst="rect">
            <a:avLst/>
          </a:prstGeom>
        </p:spPr>
      </p:pic>
      <p:sp>
        <p:nvSpPr>
          <p:cNvPr id="11" name="Tiêu đề 1">
            <a:extLst>
              <a:ext uri="{FF2B5EF4-FFF2-40B4-BE49-F238E27FC236}">
                <a16:creationId xmlns:a16="http://schemas.microsoft.com/office/drawing/2014/main" id="{9EC524E3-A69A-AD08-4B41-5819991AF125}"/>
              </a:ext>
            </a:extLst>
          </p:cNvPr>
          <p:cNvSpPr txBox="1">
            <a:spLocks/>
          </p:cNvSpPr>
          <p:nvPr/>
        </p:nvSpPr>
        <p:spPr>
          <a:xfrm>
            <a:off x="6066666" y="3313521"/>
            <a:ext cx="5269303" cy="316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 </a:t>
            </a:r>
            <a:r>
              <a:rPr lang="en-US" sz="2000" dirty="0" err="1"/>
              <a:t>Lớp</a:t>
            </a:r>
            <a:r>
              <a:rPr lang="en-US" sz="2000" dirty="0"/>
              <a:t> Clock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 ở </a:t>
            </a:r>
            <a:r>
              <a:rPr lang="en-US" sz="2000" dirty="0" err="1"/>
              <a:t>phía</a:t>
            </a:r>
            <a:r>
              <a:rPr lang="en-US" sz="2000" dirty="0"/>
              <a:t> Client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Chạy</a:t>
            </a:r>
            <a:r>
              <a:rPr lang="en-US" sz="2000" dirty="0"/>
              <a:t> ở 1 Thread </a:t>
            </a:r>
            <a:r>
              <a:rPr lang="en-US" sz="2000" dirty="0" err="1"/>
              <a:t>mới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22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84A729FD-76F5-14CF-90FE-FE1412B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286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FileInfo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98B2C1-6F1E-E300-AD49-A85E0EE2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88" y="967286"/>
            <a:ext cx="7309469" cy="28081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55776-8F2C-99ED-E0BA-43328742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" y="3775442"/>
            <a:ext cx="7309469" cy="2037267"/>
          </a:xfrm>
          <a:prstGeom prst="rect">
            <a:avLst/>
          </a:prstGeo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42253149-04CD-05CB-3619-DDF59FE018BE}"/>
              </a:ext>
            </a:extLst>
          </p:cNvPr>
          <p:cNvSpPr txBox="1">
            <a:spLocks/>
          </p:cNvSpPr>
          <p:nvPr/>
        </p:nvSpPr>
        <p:spPr>
          <a:xfrm>
            <a:off x="8038012" y="967285"/>
            <a:ext cx="3500846" cy="484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FileInfo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(metadata) </a:t>
            </a:r>
            <a:r>
              <a:rPr lang="en-US" sz="2000" dirty="0" err="1"/>
              <a:t>của</a:t>
            </a:r>
            <a:r>
              <a:rPr lang="en-US" sz="2000" dirty="0"/>
              <a:t> file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 err="1"/>
              <a:t>Hàm</a:t>
            </a:r>
            <a:r>
              <a:rPr lang="en-US" sz="2000" dirty="0"/>
              <a:t> main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78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BB3288-9E1D-2C11-F726-5A6F1577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5CE09F-A4E5-0BD9-D3DA-A13D910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Hoàn thành các chức năng cơ bản của chương trình</a:t>
            </a:r>
          </a:p>
          <a:p>
            <a:r>
              <a:rPr lang="vi-VN" dirty="0"/>
              <a:t>Hoàn thành giao diện dễ sử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271432-DE3D-63A8-4515-AFE4701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CFB23C-F841-A8BA-FD1B-C05644EF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Có thể lấy dữ liệu từ nhiều nguồn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Cải thiện tốc độ và độ chính xác khi truyền tệp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1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8FCE37-780F-1A6C-BBB4-25D53D1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C731E7-1682-9DA2-322B-350FE598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Mục đích của đề tài</a:t>
            </a:r>
          </a:p>
          <a:p>
            <a:r>
              <a:rPr lang="vi-VN" dirty="0">
                <a:latin typeface="+mj-lt"/>
              </a:rPr>
              <a:t>Tổng quan về phương thức UDP</a:t>
            </a:r>
          </a:p>
          <a:p>
            <a:r>
              <a:rPr lang="vi-VN" dirty="0">
                <a:latin typeface="+mj-lt"/>
              </a:rPr>
              <a:t>Tổng quan về chương trình</a:t>
            </a:r>
          </a:p>
          <a:p>
            <a:r>
              <a:rPr lang="vi-VN" dirty="0">
                <a:latin typeface="+mj-lt"/>
              </a:rPr>
              <a:t>Quy trình xây dựng hệ thống</a:t>
            </a:r>
          </a:p>
          <a:p>
            <a:r>
              <a:rPr lang="vi-VN" dirty="0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4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4C3AE-6A6D-43C0-D6D0-DEDC0041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đích của đề 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A53A2C-44E3-35AA-F77D-5B7CC644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Xây dựng được 1 chương trình truyền tệp bằng phương thức UDP </a:t>
            </a:r>
          </a:p>
          <a:p>
            <a:r>
              <a:rPr lang="vi-VN" dirty="0">
                <a:latin typeface="+mj-lt"/>
              </a:rPr>
              <a:t>Có giao diện đơn giản và dễ sử dụng</a:t>
            </a:r>
          </a:p>
          <a:p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tốc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độ và độ chính xác tối thiể</a:t>
            </a:r>
            <a:r>
              <a:rPr lang="en-US" dirty="0">
                <a:latin typeface="+mj-lt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7482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CA4D36-7E53-A401-80EB-F2E8EA0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b="1" dirty="0"/>
              <a:t>Tổng quan về chương trình</a:t>
            </a:r>
            <a:br>
              <a:rPr lang="vi-VN" dirty="0"/>
            </a:br>
            <a:r>
              <a:rPr lang="vi-VN" sz="2800" dirty="0"/>
              <a:t>Phạm vi chương trình</a:t>
            </a:r>
            <a:br>
              <a:rPr lang="vi-VN" sz="2800" dirty="0"/>
            </a:br>
            <a:r>
              <a:rPr lang="vi-VN" sz="2200" b="1" dirty="0"/>
              <a:t>Xây dựng được các chức năng được đề ra</a:t>
            </a:r>
            <a:endParaRPr lang="en-US" sz="2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F994A3-BB3C-2BC6-8B48-6B027A14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dirty="0">
                <a:latin typeface="+mj-lt"/>
              </a:rPr>
              <a:t>Các chức năng của chương trình</a:t>
            </a:r>
          </a:p>
          <a:p>
            <a:pPr>
              <a:buFontTx/>
              <a:buChar char="-"/>
            </a:pPr>
            <a:r>
              <a:rPr lang="vi-VN" dirty="0">
                <a:latin typeface="+mj-lt"/>
              </a:rPr>
              <a:t>Truyền tệp qua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vi-VN" dirty="0">
                <a:latin typeface="+mj-lt"/>
              </a:rPr>
              <a:t> bằng phương thức UDP</a:t>
            </a:r>
          </a:p>
          <a:p>
            <a:pPr>
              <a:buFontTx/>
              <a:buChar char="-"/>
            </a:pPr>
            <a:r>
              <a:rPr lang="vi-VN" dirty="0">
                <a:latin typeface="+mj-lt"/>
              </a:rPr>
              <a:t>Chọn File truyền trực tiếp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sổ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dẫn</a:t>
            </a:r>
            <a:r>
              <a:rPr lang="en-US" dirty="0">
                <a:latin typeface="+mj-lt"/>
              </a:rPr>
              <a:t> File</a:t>
            </a:r>
            <a:endParaRPr lang="vi-VN" dirty="0">
              <a:latin typeface="+mj-lt"/>
            </a:endParaRPr>
          </a:p>
          <a:p>
            <a:pPr>
              <a:buFontTx/>
              <a:buChar char="-"/>
            </a:pP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thời gian truyền tệp</a:t>
            </a:r>
          </a:p>
        </p:txBody>
      </p:sp>
    </p:spTree>
    <p:extLst>
      <p:ext uri="{BB962C8B-B14F-4D97-AF65-F5344CB8AC3E}">
        <p14:creationId xmlns:p14="http://schemas.microsoft.com/office/powerpoint/2010/main" val="24972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DF295-202E-19A5-3F80-648A5759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Quy trình xây dựng hệ 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212671-9B87-2DEB-5AC4-5F868161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Phân tích thiết kế hệ thống</a:t>
            </a:r>
          </a:p>
          <a:p>
            <a:r>
              <a:rPr lang="vi-VN" dirty="0">
                <a:latin typeface="+mj-lt"/>
              </a:rPr>
              <a:t>Thiết kế giao diện hệ thống</a:t>
            </a:r>
          </a:p>
          <a:p>
            <a:r>
              <a:rPr lang="vi-VN" dirty="0">
                <a:latin typeface="+mj-lt"/>
              </a:rPr>
              <a:t>Lập trình sử dụng ngôn ngữ </a:t>
            </a:r>
            <a:r>
              <a:rPr lang="vi-VN" dirty="0" err="1">
                <a:latin typeface="+mj-lt"/>
              </a:rPr>
              <a:t>Java</a:t>
            </a:r>
            <a:endParaRPr lang="vi-VN" dirty="0">
              <a:latin typeface="+mj-lt"/>
            </a:endParaRPr>
          </a:p>
          <a:p>
            <a:r>
              <a:rPr lang="vi-VN" dirty="0">
                <a:latin typeface="+mj-lt"/>
              </a:rPr>
              <a:t>Cài đặt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140726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B5F855-9F25-C527-71FD-0AFB12C5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Lập trình bằng ngôn ngữ </a:t>
            </a:r>
            <a:r>
              <a:rPr lang="en-US" dirty="0"/>
              <a:t>J</a:t>
            </a:r>
            <a:r>
              <a:rPr lang="vi-VN" dirty="0"/>
              <a:t>ava</a:t>
            </a:r>
            <a:br>
              <a:rPr lang="vi-VN" dirty="0"/>
            </a:b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279C41-788E-58F1-670A-92C6B5F06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4367" cy="2167050"/>
          </a:xfr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84CAA994-318C-66FF-0DB6-BC44F10469BA}"/>
              </a:ext>
            </a:extLst>
          </p:cNvPr>
          <p:cNvSpPr txBox="1">
            <a:spLocks/>
          </p:cNvSpPr>
          <p:nvPr/>
        </p:nvSpPr>
        <p:spPr>
          <a:xfrm>
            <a:off x="838200" y="3983396"/>
            <a:ext cx="10515600" cy="287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java.awt</a:t>
            </a:r>
            <a:r>
              <a:rPr lang="en-US" sz="2800" dirty="0"/>
              <a:t>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r>
              <a:rPr lang="en-US" sz="2800" dirty="0" err="1"/>
              <a:t>java.awt.event</a:t>
            </a:r>
            <a:r>
              <a:rPr lang="en-US" sz="2800" dirty="0"/>
              <a:t>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r>
              <a:rPr lang="en-US" sz="2800" dirty="0"/>
              <a:t>java.io: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/>
              <a:t>java.net: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DatagramSocket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DatagramPacket</a:t>
            </a:r>
            <a:endParaRPr lang="en-US" sz="2800" dirty="0"/>
          </a:p>
          <a:p>
            <a:r>
              <a:rPr lang="en-US" sz="2800" dirty="0" err="1"/>
              <a:t>java.text.DecimalFormat</a:t>
            </a:r>
            <a:r>
              <a:rPr lang="en-US" sz="2800" dirty="0"/>
              <a:t>: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file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20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53F6C7-ACC0-CFB9-75D3-1F73E4C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Thiết kế giao diện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6856E94-FCF7-DB37-1577-04801220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572" y="2226284"/>
            <a:ext cx="5068007" cy="3238952"/>
          </a:xfrm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BE2A0F2B-B61F-4D94-75A5-0B71B410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781175"/>
            <a:ext cx="51339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13E12B-4A2C-9247-D5D7-54DD7430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13" y="1781175"/>
            <a:ext cx="517279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B5F855-9F25-C527-71FD-0AFB12C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1 cửa sổ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80CF2-BC33-7949-3B7F-0485ABE8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573"/>
            <a:ext cx="6360249" cy="3743461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670046AF-A66A-7AF3-C535-1B2AF62AC066}"/>
              </a:ext>
            </a:extLst>
          </p:cNvPr>
          <p:cNvSpPr txBox="1">
            <a:spLocks/>
          </p:cNvSpPr>
          <p:nvPr/>
        </p:nvSpPr>
        <p:spPr>
          <a:xfrm>
            <a:off x="7698377" y="1690688"/>
            <a:ext cx="4171406" cy="465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1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95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23EDF1-769C-3D59-3A91-3F307D49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675F9F8-F3C0-525E-1BF3-DF839683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86" y="2493022"/>
            <a:ext cx="2267266" cy="342948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D4C5104-1C7C-2B2D-DA5B-2D2AA068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86" y="4683332"/>
            <a:ext cx="1619476" cy="33342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02BA54-59E5-7B6F-0A78-4D97AC17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00955"/>
            <a:ext cx="4363059" cy="203863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4BA2C-C597-411A-0C3D-FA9A98537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00796"/>
            <a:ext cx="1819529" cy="600159"/>
          </a:xfrm>
          <a:prstGeom prst="rect">
            <a:avLst/>
          </a:prstGeom>
        </p:spPr>
      </p:pic>
      <p:sp>
        <p:nvSpPr>
          <p:cNvPr id="15" name="Tiêu đề 1">
            <a:extLst>
              <a:ext uri="{FF2B5EF4-FFF2-40B4-BE49-F238E27FC236}">
                <a16:creationId xmlns:a16="http://schemas.microsoft.com/office/drawing/2014/main" id="{9D95B820-CF69-D9E9-C17E-20D244D01861}"/>
              </a:ext>
            </a:extLst>
          </p:cNvPr>
          <p:cNvSpPr txBox="1">
            <a:spLocks/>
          </p:cNvSpPr>
          <p:nvPr/>
        </p:nvSpPr>
        <p:spPr>
          <a:xfrm>
            <a:off x="6239969" y="1579172"/>
            <a:ext cx="6385596" cy="7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Đặt</a:t>
            </a:r>
            <a:r>
              <a:rPr lang="en-US" sz="2000" dirty="0"/>
              <a:t> layout </a:t>
            </a:r>
            <a:r>
              <a:rPr lang="en-US" sz="2000" dirty="0" err="1"/>
              <a:t>là</a:t>
            </a:r>
            <a:r>
              <a:rPr lang="en-US" sz="2000" dirty="0"/>
              <a:t> null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do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</p:txBody>
      </p:sp>
      <p:sp>
        <p:nvSpPr>
          <p:cNvPr id="16" name="Tiêu đề 1">
            <a:extLst>
              <a:ext uri="{FF2B5EF4-FFF2-40B4-BE49-F238E27FC236}">
                <a16:creationId xmlns:a16="http://schemas.microsoft.com/office/drawing/2014/main" id="{0C4AB25B-B06F-0AB1-EBAB-DA1C28757523}"/>
              </a:ext>
            </a:extLst>
          </p:cNvPr>
          <p:cNvSpPr txBox="1">
            <a:spLocks/>
          </p:cNvSpPr>
          <p:nvPr/>
        </p:nvSpPr>
        <p:spPr>
          <a:xfrm>
            <a:off x="6239969" y="2716171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DDA001-8986-42C0-B9B7-15A2EECCE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39590"/>
            <a:ext cx="4363059" cy="2166484"/>
          </a:xfrm>
          <a:prstGeom prst="rect">
            <a:avLst/>
          </a:prstGeom>
        </p:spPr>
      </p:pic>
      <p:sp>
        <p:nvSpPr>
          <p:cNvPr id="19" name="Tiêu đề 1">
            <a:extLst>
              <a:ext uri="{FF2B5EF4-FFF2-40B4-BE49-F238E27FC236}">
                <a16:creationId xmlns:a16="http://schemas.microsoft.com/office/drawing/2014/main" id="{E5EEA051-4710-B1FA-BC85-227FF7C44354}"/>
              </a:ext>
            </a:extLst>
          </p:cNvPr>
          <p:cNvSpPr txBox="1">
            <a:spLocks/>
          </p:cNvSpPr>
          <p:nvPr/>
        </p:nvSpPr>
        <p:spPr>
          <a:xfrm>
            <a:off x="6288386" y="5025125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36808629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71AE545D60F7A49B446C7F6135F5A1C" ma:contentTypeVersion="8" ma:contentTypeDescription="Tạo tài liệu mới." ma:contentTypeScope="" ma:versionID="9e840841452464fb47ce391c680fddbb">
  <xsd:schema xmlns:xsd="http://www.w3.org/2001/XMLSchema" xmlns:xs="http://www.w3.org/2001/XMLSchema" xmlns:p="http://schemas.microsoft.com/office/2006/metadata/properties" xmlns:ns3="64a1fb29-1fe7-44d5-aa15-92fe3b9bef35" xmlns:ns4="a5dcf4eb-380f-48f2-8507-41a9570cda0a" targetNamespace="http://schemas.microsoft.com/office/2006/metadata/properties" ma:root="true" ma:fieldsID="a9e246e75ebfd32604bf518424e23f1c" ns3:_="" ns4:_="">
    <xsd:import namespace="64a1fb29-1fe7-44d5-aa15-92fe3b9bef35"/>
    <xsd:import namespace="a5dcf4eb-380f-48f2-8507-41a9570cda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1fb29-1fe7-44d5-aa15-92fe3b9be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cf4eb-380f-48f2-8507-41a9570cda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246B61-FBBD-44AC-A496-68509D172DF7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a5dcf4eb-380f-48f2-8507-41a9570cda0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4a1fb29-1fe7-44d5-aa15-92fe3b9bef35"/>
  </ds:schemaRefs>
</ds:datastoreItem>
</file>

<file path=customXml/itemProps2.xml><?xml version="1.0" encoding="utf-8"?>
<ds:datastoreItem xmlns:ds="http://schemas.openxmlformats.org/officeDocument/2006/customXml" ds:itemID="{A735D540-5696-447E-A5C5-077023BD2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527365-DCE0-444C-A643-0E112602F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1fb29-1fe7-44d5-aa15-92fe3b9bef35"/>
    <ds:schemaRef ds:uri="a5dcf4eb-380f-48f2-8507-41a9570cda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511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Chủ đề Office</vt:lpstr>
      <vt:lpstr>  TRƯỜNG ĐẠI HỌC PHENIKAA KHOA CÔNG NGHỆ THÔNG TIN   Báo cáo: Bài Tập Lớn Đề tài: Xây dựng chương trình truyền tệp sử dụng giao thức UDP  Giảng viên hướng dẫn: Trần Đăng Hoan Thành viên: Phạm Văn Phúc- 21011881   Nguyễn Vĩnh An – 21011405 Đoàn Hữu Bách - 21010998      </vt:lpstr>
      <vt:lpstr>Nội dung chính</vt:lpstr>
      <vt:lpstr>Mục đích của đề tài</vt:lpstr>
      <vt:lpstr>Tổng quan về chương trình Phạm vi chương trình Xây dựng được các chức năng được đề ra</vt:lpstr>
      <vt:lpstr>Quy trình xây dựng hệ thống</vt:lpstr>
      <vt:lpstr>Lập trình bằng ngôn ngữ Java Khai báo các gói sẽ sử dụng</vt:lpstr>
      <vt:lpstr>Thiết kế giao diện</vt:lpstr>
      <vt:lpstr>Giao diện chính Tạo 1 cửa sổ giao diện chính</vt:lpstr>
      <vt:lpstr>Giao diện chính Tạo các thành phần giao diện</vt:lpstr>
      <vt:lpstr>Giao diện chính Tạo các thành phần giao diện</vt:lpstr>
      <vt:lpstr>Giao diện chính Tạo các thành phần giao diện</vt:lpstr>
      <vt:lpstr>Giao diện chính Tạo các thành phần giao diện</vt:lpstr>
      <vt:lpstr>Giao diện chính Tạo các thành phần giao diện</vt:lpstr>
      <vt:lpstr>Lớp Client</vt:lpstr>
      <vt:lpstr>Lớp Server</vt:lpstr>
      <vt:lpstr>Lớp Clock</vt:lpstr>
      <vt:lpstr>Lớp FileInfo</vt:lpstr>
      <vt:lpstr>Kết luận</vt:lpstr>
      <vt:lpstr>Hướng phát triển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PHENIKAA KHOA CÔNG NGHỆ THÔNG TIN   Báo cáo: Bài Tập Lớn Đề tài: Xây dựng chương trình truyền tệp sử dụng giao thức UDP  Giảng viên hướng dẫn: Trần Đăng Hoan Thành viên: Phạm Văn Phúc- 21011881   Nguyễn Vĩnh An –  Đoàn Hữu Bách - 21010998</dc:title>
  <dc:creator>Computer</dc:creator>
  <cp:lastModifiedBy>Nguyen Vinh An</cp:lastModifiedBy>
  <cp:revision>4</cp:revision>
  <dcterms:created xsi:type="dcterms:W3CDTF">2023-04-24T16:31:24Z</dcterms:created>
  <dcterms:modified xsi:type="dcterms:W3CDTF">2023-04-24T18:52:51Z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0x010100171AE545D60F7A49B446C7F6135F5A1C</vt:lpwstr>
  </property>
</Properties>
</file>