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FB7EEF6-ED31-A21D-7667-A4A41B15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1" y="-1386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7A8C-E715-9B97-58D3-CA9F5AB9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Ομάδα 14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35A0E-C5EE-3A69-67E7-89454C26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el-G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Θέμα: Εστιατόριο</a:t>
            </a: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7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1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FB7EEF6-ED31-A21D-7667-A4A41B15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97A8C-E715-9B97-58D3-CA9F5AB9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1" y="222696"/>
            <a:ext cx="5029198" cy="1129978"/>
          </a:xfrm>
        </p:spPr>
        <p:txBody>
          <a:bodyPr>
            <a:noAutofit/>
          </a:bodyPr>
          <a:lstStyle/>
          <a:p>
            <a:r>
              <a:rPr lang="el-GR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Ομάδα 14</a:t>
            </a:r>
            <a:endParaRPr lang="en-US" sz="5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35A0E-C5EE-3A69-67E7-89454C26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091193"/>
            <a:ext cx="10432789" cy="3414133"/>
          </a:xfrm>
        </p:spPr>
        <p:txBody>
          <a:bodyPr>
            <a:normAutofit/>
          </a:bodyPr>
          <a:lstStyle/>
          <a:p>
            <a:r>
              <a:rPr lang="el-GR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Μέλη Ομάδας:</a:t>
            </a:r>
          </a:p>
          <a:p>
            <a:r>
              <a:rPr lang="el-G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Βασίλειος Βλασσόπουλος ΑΜ: 1083780</a:t>
            </a:r>
          </a:p>
          <a:p>
            <a:r>
              <a:rPr lang="el-G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Νεκταρία </a:t>
            </a:r>
            <a:r>
              <a:rPr lang="el-G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Ζευγουλά</a:t>
            </a:r>
            <a:r>
              <a:rPr lang="el-G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ΑΜ: 1089133 </a:t>
            </a:r>
          </a:p>
        </p:txBody>
      </p:sp>
    </p:spTree>
    <p:extLst>
      <p:ext uri="{BB962C8B-B14F-4D97-AF65-F5344CB8AC3E}">
        <p14:creationId xmlns:p14="http://schemas.microsoft.com/office/powerpoint/2010/main" val="10721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418-E620-4183-73BF-4C9BB34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73DD-381D-3326-DEEF-4634B3BD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6F6393F-9366-57E3-ABA1-4679DAC6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6FDDF-B010-CBD8-DC1F-466FB133B928}"/>
              </a:ext>
            </a:extLst>
          </p:cNvPr>
          <p:cNvSpPr txBox="1"/>
          <p:nvPr/>
        </p:nvSpPr>
        <p:spPr>
          <a:xfrm>
            <a:off x="1066800" y="1357590"/>
            <a:ext cx="6367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Περιγραφή μικρόκοσμου: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BF18B-3009-C230-063F-13BAB37777A6}"/>
              </a:ext>
            </a:extLst>
          </p:cNvPr>
          <p:cNvSpPr txBox="1"/>
          <p:nvPr/>
        </p:nvSpPr>
        <p:spPr>
          <a:xfrm>
            <a:off x="1066800" y="2382168"/>
            <a:ext cx="96290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Στην εργασία αυτή μας ζητήθηκε να σχεδιάσουμε μία βάση δεδομένων για την εφαρμογή υποστήριξης εστιατορίου. Για την υλοποίηση τού πρέπει να οριστούν κάποιες βασικές οντότητες. Ο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πελάτης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έχει ονοματεπώνυμο, ID, στοιχεία επικοινωνίας, </a:t>
            </a:r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username 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και </a:t>
            </a:r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password (optional)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. Αυτός μπορεί να κάνει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κράτηση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, για συγκεκριμένη ημερομηνία, ώρα και αριθμό ατόμων, σε συγκεκριμένο τραπέζι. Το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τραπέζι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έχει ειδικά χαρακτηριστικά, όπως αριθμός θέσεων, τοποθεσία στο εστιατόριο και </a:t>
            </a:r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id.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Επιπλέον, έχει την δυνατότητα να υποβάλλει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κριτική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(περιγραφή και βαθμολογία).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</a:t>
            </a:r>
            <a:b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</a:b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Επιπλέον, ο πελάτης μπορεί να κάνει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παραγγελία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η οποία θα περιλαμβάνει το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φαγητό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και το </a:t>
            </a:r>
            <a:r>
              <a:rPr lang="el-GR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ποτό</a:t>
            </a:r>
            <a:r>
              <a:rPr lang="el-G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 panose="020B0502040204020203" pitchFamily="34" charset="0"/>
              </a:rPr>
              <a:t> της επιλογής του αλλά και το συνολικό κόστος αυτής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67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B0FC4974-5A2A-F90B-6D36-C5C67B4D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-140319"/>
            <a:ext cx="12263119" cy="72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3470C7-6803-06C8-F16C-A1F88504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097" y="-316517"/>
            <a:ext cx="13355777" cy="74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765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Segoe UI Historic</vt:lpstr>
      <vt:lpstr>SwellVTI</vt:lpstr>
      <vt:lpstr>Ομάδα 14</vt:lpstr>
      <vt:lpstr>Ομάδα 14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14</dc:title>
  <dc:creator>Βασίλης Βλασσόπουλος</dc:creator>
  <cp:lastModifiedBy>Βασίλης Βλασσόπουλος</cp:lastModifiedBy>
  <cp:revision>1</cp:revision>
  <dcterms:created xsi:type="dcterms:W3CDTF">2024-01-14T15:35:28Z</dcterms:created>
  <dcterms:modified xsi:type="dcterms:W3CDTF">2024-01-14T16:30:42Z</dcterms:modified>
</cp:coreProperties>
</file>