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NUxVgVK1Ikacl4+MKKAQ2kDvU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Sum</a:t>
            </a:r>
            <a:r>
              <a:rPr lang="en-US" sz="2400" baseline="0" dirty="0"/>
              <a:t> of Squared Error Comparison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 Interpolation</c:v>
                </c:pt>
                <c:pt idx="1">
                  <c:v>Van der Waals EOS</c:v>
                </c:pt>
                <c:pt idx="2">
                  <c:v>MLPNN</c:v>
                </c:pt>
                <c:pt idx="3">
                  <c:v>Tree Regressor Ensemble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</c:v>
                </c:pt>
                <c:pt idx="1">
                  <c:v>368</c:v>
                </c:pt>
                <c:pt idx="2">
                  <c:v>91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D-400C-AEA2-FC886F6B8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030943"/>
        <c:axId val="39031775"/>
      </c:barChart>
      <c:catAx>
        <c:axId val="3903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31775"/>
        <c:crossesAt val="0.1"/>
        <c:auto val="1"/>
        <c:lblAlgn val="ctr"/>
        <c:lblOffset val="100"/>
        <c:noMultiLvlLbl val="0"/>
      </c:catAx>
      <c:valAx>
        <c:axId val="3903177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3094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002889" y="1122363"/>
            <a:ext cx="1014689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Prediction of Thermodynamic Properties of Superheated Steam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Bill Yan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Levi Cameron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 description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Thermodynamic properties (TP) are state functions of a substance. Ex. pressure, temperature, enthalpy, entropy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Design of chemical processes requires accurate information on TP at operating conditions (temperature, pressure)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Traditional approach to obtain TP is to measure TP at a wide range of conditions, and linearly interpolate to get TP at desire conditions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First-principle approaches have been investigated based on equation of state (EOS), but the accuracies are far from being practical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An artificial neural network offers the possibility of cutting down storage without hurting accuracy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833" y="6222742"/>
            <a:ext cx="7296084" cy="306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Obtained dataset from NIST, with 1600 samples in total. 20% is held for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Normalized dataset before training to improve convergence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Coded linear interpolation method and Van der Waals EOS method for baseline comparison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Trained an MLPNN with (25, 10, 4) structure, and a tree regressor ensemble with 2 estimators each of depth 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Result</a:t>
            </a:r>
            <a:endParaRPr/>
          </a:p>
        </p:txBody>
      </p:sp>
      <p:graphicFrame>
        <p:nvGraphicFramePr>
          <p:cNvPr id="104" name="Google Shape;104;p4"/>
          <p:cNvGraphicFramePr/>
          <p:nvPr/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2022-04-25T13:10:36Z</dcterms:created>
  <dc:creator>Bill Yan</dc:creator>
</cp:coreProperties>
</file>