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6DBD-2CA3-4740-820C-00B3D0707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A4B35-29D5-4C81-AA1F-17D8626DD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2239B-AC7A-4E59-898C-3082E5B4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1C05-B981-462B-8729-24837159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3617F-F0C7-46DB-B990-CBFE8A18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2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F652-2E91-4FD6-BEA7-D3165747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692FC-CB16-42B8-B674-F0266053A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2E93-635B-4281-B78F-8A4E1F24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DCB5B-AF27-4D18-80E6-1142F53A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4711-92FF-4D13-9C02-2FA0058E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A84A1-530C-4E52-9497-69CBCA24A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C99EE-E67B-49F3-B8C9-E24CF9E38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B291-38E0-45EC-AAE1-DEF557DA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D6F4-23B5-42A3-A8A0-934E20F5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0C507-6B73-439D-AD63-81F5C134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9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8B5E-4AE8-4707-AF5F-868BEA93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B1E3-36C4-4A5C-ABD4-2B250577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7805-9833-4B51-B869-60C84BAF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AFDE6-158E-43E0-B258-DFBEC7B2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C112-F645-4A6D-85B4-38D8703A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6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7467-E0A5-44BF-BD87-A6768BB5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3588C-78B3-4046-958C-39BAE1C4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326F-880D-422B-B5EB-02974843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9376-3204-4F15-997C-DBEAB650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72F0-8489-4B69-BF24-6667D601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057F-A551-476B-A7A8-C30CBD6A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D792-C0F5-4D7D-95CB-CA8F432E0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190E1-B959-4F24-AC85-A2F46410D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895F-8700-4D84-9085-DA885D78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99E64-D0F0-4E30-AE56-E06A1515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9207A-755B-43D3-AB64-E0003F36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00BF-67DA-49C8-AC6D-BEB7DA70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67BA6-46B6-431C-96AA-790FE7F52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C2309-AFC3-47B6-8E49-E0F202F91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CE3A6-5A46-4046-9E46-512DCFCD8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C30F6-56BB-4C06-AE56-EB9BAD4E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0DF60-D2F1-4889-B159-197B3A66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AA15C-CD05-4625-A90F-A37D1B8C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5F793-EC56-41E5-9157-85F7F0C7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3481-7B2C-4D4E-8593-4475F3E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8F6F3-C4A1-4744-A98C-39657448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FD072-75E2-4CEA-AE5F-B0B58B0C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01E9C-B72E-4747-9BF0-6287ED2A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6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8EEF8-DCFC-4A50-814A-FF7BF765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CFBE9-25EB-4B0F-ADC8-8CE322DC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20C6-801F-4444-A2F9-F79C5D29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8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7108-00F1-4864-AFC7-EAF41E89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E7C3-9008-4108-B40A-2E527052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AFA1C-CAF2-439E-9F68-C17FA670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FFD54-F6CB-4BAF-95CD-05964724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3956-D417-4311-A6B4-830E0589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CF4E7-BB3E-4C8F-A9E6-74C5AA8D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5ABD-764D-4027-A551-2C60D1B2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791D0-E6C9-4866-BAE8-4860BD0A5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96394-BAF0-4C7B-BF8A-58E8FBCC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45160-D254-40E1-A103-E2E6B4B2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7139E-E048-417B-84D1-DA1BA423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E52A-63B2-4117-851F-D41A2681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EBEBD-2A3A-42B1-A0A4-4B152D23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3EAC8-B2F5-49D9-A880-5CE321C8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E2F7-936B-4FEB-B633-76AC6EE20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9708-0192-4883-9B1B-EAA0329EB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5C55-890F-48E4-95FF-3AEDA25E8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C37E6E-8A18-4F34-8527-523E8A35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5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221BCB-1B9A-41DE-8AB7-D23BC07C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8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900C8-9B30-4FED-B89A-225316D9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97108-A2EE-4651-993C-4EBB3ED7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6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16FC00-9E0A-4C0F-B419-5C3480B6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5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484D78-6026-4E4B-B304-E860D421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5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B24F7-4C42-4416-AE36-7C8D7380E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5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14249-3110-4E18-8B19-23FDB2E6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5B04EA-D5D5-4574-819E-6358FAC1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0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6B415-F805-4B47-950B-F9E643E0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7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2BD3-62D4-471A-A5F5-44279DE5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6286-47DE-4265-A501-1853B1C0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54F6B-BD56-4815-9C78-B15A2F78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5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47E443-5F4C-4DE8-BE71-EBC31736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2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5E206C3-C6AF-4ACB-9AA1-0C336AA20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08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A951D5-B8D1-4966-8A7A-9F6E1714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12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1D5E-D064-482D-A8F2-A49AA475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BD32-381B-48CF-AB38-D20E4176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C3207-16AF-4486-8457-F9A105E5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8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438F-A788-4837-AE43-A01EA772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5692-E5F2-4B5E-AAF9-5DDF5B61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51D6D-9BA6-480F-B4AA-4BCAB67D4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090F-3433-4FA4-98B6-5E815F3E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143A-D38A-4CFA-B1AC-2FDCA3FB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6F327-84AC-4BD2-B563-DB04FAC1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98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D2F7-60E9-415F-851D-7D491804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5FE9-B02F-4943-942F-C02FEC00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E03E4-EFC1-4A99-BACF-236D066B9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1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C3F46B-D547-43EF-8D70-0D5B175C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2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C8B9E6-F921-40DA-B40B-0C1DBE30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1D9E36-37CC-4996-B3B6-895834F6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5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9B81-BA6D-4A55-8CC2-FDF77D20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582B-D785-42D1-9BB0-28D2A35F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D6DFC-C3B5-4A88-9324-1FF5E307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3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E2656-89F2-4E6E-A6DB-3F7010F6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7CAB06-5171-4F1A-972A-B0D974DD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5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C189D-AA29-48DF-A0D0-6D560975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2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Yunjie</dc:creator>
  <cp:lastModifiedBy>Zhang Yunjie</cp:lastModifiedBy>
  <cp:revision>13</cp:revision>
  <dcterms:created xsi:type="dcterms:W3CDTF">2022-04-13T23:01:13Z</dcterms:created>
  <dcterms:modified xsi:type="dcterms:W3CDTF">2022-04-14T00:38:46Z</dcterms:modified>
</cp:coreProperties>
</file>