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6DBD-2CA3-4740-820C-00B3D0707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A4B35-29D5-4C81-AA1F-17D8626DD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2239B-AC7A-4E59-898C-3082E5B4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C9F5-1EB8-4F11-88AB-EBA003383949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C1C05-B981-462B-8729-248371599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3617F-F0C7-46DB-B990-CBFE8A18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79B7-A78E-4617-8BB7-561A5345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2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8F652-2E91-4FD6-BEA7-D3165747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692FC-CB16-42B8-B674-F0266053A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D2E93-635B-4281-B78F-8A4E1F24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C9F5-1EB8-4F11-88AB-EBA003383949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DCB5B-AF27-4D18-80E6-1142F53A0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C4711-92FF-4D13-9C02-2FA0058E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79B7-A78E-4617-8BB7-561A5345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A84A1-530C-4E52-9497-69CBCA24A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C99EE-E67B-49F3-B8C9-E24CF9E38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7B291-38E0-45EC-AAE1-DEF557DAB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C9F5-1EB8-4F11-88AB-EBA003383949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6D6F4-23B5-42A3-A8A0-934E20F55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0C507-6B73-439D-AD63-81F5C134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79B7-A78E-4617-8BB7-561A5345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9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68B5E-4AE8-4707-AF5F-868BEA93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2B1E3-36C4-4A5C-ABD4-2B2505770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27805-9833-4B51-B869-60C84BAF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C9F5-1EB8-4F11-88AB-EBA003383949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AFDE6-158E-43E0-B258-DFBEC7B2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8C112-F645-4A6D-85B4-38D8703A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79B7-A78E-4617-8BB7-561A5345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6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7467-E0A5-44BF-BD87-A6768BB53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3588C-78B3-4046-958C-39BAE1C4E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1326F-880D-422B-B5EB-029748431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C9F5-1EB8-4F11-88AB-EBA003383949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29376-3204-4F15-997C-DBEAB6500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D72F0-8489-4B69-BF24-6667D601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79B7-A78E-4617-8BB7-561A5345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0057F-A551-476B-A7A8-C30CBD6A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0D792-C0F5-4D7D-95CB-CA8F432E0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190E1-B959-4F24-AC85-A2F46410D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E895F-8700-4D84-9085-DA885D782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C9F5-1EB8-4F11-88AB-EBA003383949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99E64-D0F0-4E30-AE56-E06A1515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9207A-755B-43D3-AB64-E0003F36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79B7-A78E-4617-8BB7-561A5345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2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300BF-67DA-49C8-AC6D-BEB7DA703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67BA6-46B6-431C-96AA-790FE7F52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C2309-AFC3-47B6-8E49-E0F202F91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ACE3A6-5A46-4046-9E46-512DCFCD8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C30F6-56BB-4C06-AE56-EB9BAD4ED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10DF60-D2F1-4889-B159-197B3A669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C9F5-1EB8-4F11-88AB-EBA003383949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7AA15C-CD05-4625-A90F-A37D1B8C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E5F793-EC56-41E5-9157-85F7F0C77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79B7-A78E-4617-8BB7-561A5345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4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3481-7B2C-4D4E-8593-4475F3E0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8F6F3-C4A1-4744-A98C-39657448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C9F5-1EB8-4F11-88AB-EBA003383949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FD072-75E2-4CEA-AE5F-B0B58B0C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01E9C-B72E-4747-9BF0-6287ED2A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79B7-A78E-4617-8BB7-561A5345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6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8EEF8-DCFC-4A50-814A-FF7BF765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C9F5-1EB8-4F11-88AB-EBA003383949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CFBE9-25EB-4B0F-ADC8-8CE322DC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220C6-801F-4444-A2F9-F79C5D29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79B7-A78E-4617-8BB7-561A5345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8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7108-00F1-4864-AFC7-EAF41E892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2E7C3-9008-4108-B40A-2E527052B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AFA1C-CAF2-439E-9F68-C17FA670D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FFD54-F6CB-4BAF-95CD-059647240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C9F5-1EB8-4F11-88AB-EBA003383949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13956-D417-4311-A6B4-830E0589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CF4E7-BB3E-4C8F-A9E6-74C5AA8D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79B7-A78E-4617-8BB7-561A5345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9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5ABD-764D-4027-A551-2C60D1B2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791D0-E6C9-4866-BAE8-4860BD0A5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96394-BAF0-4C7B-BF8A-58E8FBCC2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45160-D254-40E1-A103-E2E6B4B2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C9F5-1EB8-4F11-88AB-EBA003383949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7139E-E048-417B-84D1-DA1BA4230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7E52A-63B2-4117-851F-D41A26815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79B7-A78E-4617-8BB7-561A5345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1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BEBEBD-2A3A-42B1-A0A4-4B152D235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3EAC8-B2F5-49D9-A880-5CE321C8F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EE2F7-936B-4FEB-B633-76AC6EE20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3C9F5-1EB8-4F11-88AB-EBA003383949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09708-0192-4883-9B1B-EAA0329EB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05C55-890F-48E4-95FF-3AEDA25E8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679B7-A78E-4617-8BB7-561A5345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C37E6E-8A18-4F34-8527-523E8A35F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5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47E443-5F4C-4DE8-BE71-EBC31736C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C3F46B-D547-43EF-8D70-0D5B175CC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2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C8B9E6-F921-40DA-B40B-0C1DBE30B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8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1D9E36-37CC-4996-B3B6-895834F6D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5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9B81-BA6D-4A55-8CC2-FDF77D20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F582B-D785-42D1-9BB0-28D2A35FF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D6DFC-C3B5-4A88-9324-1FF5E3076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43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6E2656-89F2-4E6E-A6DB-3F7010F6E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89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7CAB06-5171-4F1A-972A-B0D974DDB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52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Yunjie</dc:creator>
  <cp:lastModifiedBy>Zhang Yunjie</cp:lastModifiedBy>
  <cp:revision>1</cp:revision>
  <dcterms:created xsi:type="dcterms:W3CDTF">2022-04-13T23:01:13Z</dcterms:created>
  <dcterms:modified xsi:type="dcterms:W3CDTF">2022-04-14T00:13:26Z</dcterms:modified>
</cp:coreProperties>
</file>