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A2310-744C-4DB6-9DEC-98DC169E3F3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18AA4-ABDE-44D1-98EC-03F0E7D7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18AA4-ABDE-44D1-98EC-03F0E7D71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18AA4-ABDE-44D1-98EC-03F0E7D71E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5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6DBD-2CA3-4740-820C-00B3D0707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A4B35-29D5-4C81-AA1F-17D8626DD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2239B-AC7A-4E59-898C-3082E5B4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1C05-B981-462B-8729-24837159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3617F-F0C7-46DB-B990-CBFE8A18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2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F652-2E91-4FD6-BEA7-D3165747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92FC-CB16-42B8-B674-F0266053A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2E93-635B-4281-B78F-8A4E1F24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CB5B-AF27-4D18-80E6-1142F53A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4711-92FF-4D13-9C02-2FA0058E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A84A1-530C-4E52-9497-69CBCA24A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C99EE-E67B-49F3-B8C9-E24CF9E38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B291-38E0-45EC-AAE1-DEF557DA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D6F4-23B5-42A3-A8A0-934E20F5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0C507-6B73-439D-AD63-81F5C134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8B5E-4AE8-4707-AF5F-868BEA93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B1E3-36C4-4A5C-ABD4-2B250577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7805-9833-4B51-B869-60C84BAF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AFDE6-158E-43E0-B258-DFBEC7B2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C112-F645-4A6D-85B4-38D8703A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6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7467-E0A5-44BF-BD87-A6768BB5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3588C-78B3-4046-958C-39BAE1C4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326F-880D-422B-B5EB-02974843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9376-3204-4F15-997C-DBEAB650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72F0-8489-4B69-BF24-6667D601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057F-A551-476B-A7A8-C30CBD6A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D792-C0F5-4D7D-95CB-CA8F432E0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190E1-B959-4F24-AC85-A2F46410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895F-8700-4D84-9085-DA885D78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99E64-D0F0-4E30-AE56-E06A151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9207A-755B-43D3-AB64-E0003F36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00BF-67DA-49C8-AC6D-BEB7DA70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67BA6-46B6-431C-96AA-790FE7F52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C2309-AFC3-47B6-8E49-E0F202F91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CE3A6-5A46-4046-9E46-512DCFCD8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C30F6-56BB-4C06-AE56-EB9BAD4E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0DF60-D2F1-4889-B159-197B3A66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AA15C-CD05-4625-A90F-A37D1B8C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5F793-EC56-41E5-9157-85F7F0C7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3481-7B2C-4D4E-8593-4475F3E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8F6F3-C4A1-4744-A98C-39657448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FD072-75E2-4CEA-AE5F-B0B58B0C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01E9C-B72E-4747-9BF0-6287ED2A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6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8EEF8-DCFC-4A50-814A-FF7BF765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CFBE9-25EB-4B0F-ADC8-8CE322DC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20C6-801F-4444-A2F9-F79C5D29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8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7108-00F1-4864-AFC7-EAF41E89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E7C3-9008-4108-B40A-2E527052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AFA1C-CAF2-439E-9F68-C17FA670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FFD54-F6CB-4BAF-95CD-05964724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3956-D417-4311-A6B4-830E0589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CF4E7-BB3E-4C8F-A9E6-74C5AA8D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5ABD-764D-4027-A551-2C60D1B2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791D0-E6C9-4866-BAE8-4860BD0A5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96394-BAF0-4C7B-BF8A-58E8FBCC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45160-D254-40E1-A103-E2E6B4B2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7139E-E048-417B-84D1-DA1BA423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E52A-63B2-4117-851F-D41A2681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EBEBD-2A3A-42B1-A0A4-4B152D23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3EAC8-B2F5-49D9-A880-5CE321C8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E2F7-936B-4FEB-B633-76AC6EE20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9708-0192-4883-9B1B-EAA0329EB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5C55-890F-48E4-95FF-3AEDA25E8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C37E6E-8A18-4F34-8527-523E8A35F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3BB9EC-48B2-4CAD-B55D-678DCD924FF2}"/>
              </a:ext>
            </a:extLst>
          </p:cNvPr>
          <p:cNvSpPr txBox="1"/>
          <p:nvPr/>
        </p:nvSpPr>
        <p:spPr>
          <a:xfrm>
            <a:off x="3621817" y="5164340"/>
            <a:ext cx="168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 to create a new repository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B6F1FE-865A-43D5-ABFD-AB8FEBBD49F0}"/>
              </a:ext>
            </a:extLst>
          </p:cNvPr>
          <p:cNvGrpSpPr/>
          <p:nvPr/>
        </p:nvGrpSpPr>
        <p:grpSpPr>
          <a:xfrm>
            <a:off x="3299788" y="1120845"/>
            <a:ext cx="2329734" cy="1661866"/>
            <a:chOff x="3299788" y="1120845"/>
            <a:chExt cx="2329734" cy="16618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6A712B-EEF8-4490-A55A-01633E7DD98B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661823"/>
              <a:chOff x="3299790" y="1836751"/>
              <a:chExt cx="2329733" cy="166182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8026E8-9C05-4CE1-90AF-980167E9554F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661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C39B15-8594-452D-BF59-70FC1173619C}"/>
                  </a:ext>
                </a:extLst>
              </p:cNvPr>
              <p:cNvSpPr txBox="1"/>
              <p:nvPr/>
            </p:nvSpPr>
            <p:spPr>
              <a:xfrm>
                <a:off x="3621818" y="2205997"/>
                <a:ext cx="16856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First, we go to github.com and get logged in.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619029-BE26-43A1-86BC-5A0D7AC6B31C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999FB6-8F07-4372-9B7A-9344A8901155}"/>
              </a:ext>
            </a:extLst>
          </p:cNvPr>
          <p:cNvGrpSpPr/>
          <p:nvPr/>
        </p:nvGrpSpPr>
        <p:grpSpPr>
          <a:xfrm>
            <a:off x="3299788" y="3040873"/>
            <a:ext cx="2329734" cy="1661866"/>
            <a:chOff x="3299788" y="1120845"/>
            <a:chExt cx="2329734" cy="166186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979361-C7BD-4376-979A-16E807354501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661823"/>
              <a:chOff x="3299790" y="1836751"/>
              <a:chExt cx="2329733" cy="166182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675D4E-A34F-4893-9BAE-2CEAF2D78272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661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1892EE-E291-4284-BDDA-919BCC1F85EF}"/>
                  </a:ext>
                </a:extLst>
              </p:cNvPr>
              <p:cNvSpPr txBox="1"/>
              <p:nvPr/>
            </p:nvSpPr>
            <p:spPr>
              <a:xfrm>
                <a:off x="3621818" y="2205997"/>
                <a:ext cx="16856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 are all your past repositories.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182E2A-F586-4793-B9DB-533D3CABD293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453B82-0FA3-4601-9FDB-8BA5F2651F0F}"/>
              </a:ext>
            </a:extLst>
          </p:cNvPr>
          <p:cNvGrpSpPr/>
          <p:nvPr/>
        </p:nvGrpSpPr>
        <p:grpSpPr>
          <a:xfrm>
            <a:off x="3299788" y="4949436"/>
            <a:ext cx="2329734" cy="1661866"/>
            <a:chOff x="3299788" y="1120845"/>
            <a:chExt cx="2329734" cy="166186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A95EE1-1746-4924-B5AC-5F155EC63618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661823"/>
              <a:chOff x="3299790" y="1836751"/>
              <a:chExt cx="2329733" cy="166182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461A9D-145C-4539-A298-25831A13562E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661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C63802-48C3-4938-8D2F-E39381A3BFBA}"/>
                  </a:ext>
                </a:extLst>
              </p:cNvPr>
              <p:cNvSpPr txBox="1"/>
              <p:nvPr/>
            </p:nvSpPr>
            <p:spPr>
              <a:xfrm>
                <a:off x="3621818" y="2205997"/>
                <a:ext cx="16856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Click here to create a new repository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AEC3F5-1627-4F81-9698-96BFE0D44EE9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(3)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1BF5D-39C1-4036-9436-C54A8000F0EF}"/>
              </a:ext>
            </a:extLst>
          </p:cNvPr>
          <p:cNvSpPr/>
          <p:nvPr/>
        </p:nvSpPr>
        <p:spPr>
          <a:xfrm>
            <a:off x="238539" y="2918129"/>
            <a:ext cx="2504661" cy="31407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8DA071-1CF4-48A1-84AF-869D6F291D63}"/>
              </a:ext>
            </a:extLst>
          </p:cNvPr>
          <p:cNvCxnSpPr>
            <a:cxnSpLocks/>
          </p:cNvCxnSpPr>
          <p:nvPr/>
        </p:nvCxnSpPr>
        <p:spPr>
          <a:xfrm flipH="1">
            <a:off x="2743202" y="3871827"/>
            <a:ext cx="556586" cy="8309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5B0B8D3-CC53-47FE-AE3E-574E3A28F424}"/>
              </a:ext>
            </a:extLst>
          </p:cNvPr>
          <p:cNvSpPr/>
          <p:nvPr/>
        </p:nvSpPr>
        <p:spPr>
          <a:xfrm>
            <a:off x="1781092" y="2099144"/>
            <a:ext cx="826936" cy="4214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DF24AC-C744-45A4-9790-3EF55D3CD8B0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2608028" y="2353586"/>
            <a:ext cx="691761" cy="34268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5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221BCB-1B9A-41DE-8AB7-D23BC07C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58D90D-052E-487B-B423-4CBC7E8007ED}"/>
              </a:ext>
            </a:extLst>
          </p:cNvPr>
          <p:cNvGrpSpPr/>
          <p:nvPr/>
        </p:nvGrpSpPr>
        <p:grpSpPr>
          <a:xfrm>
            <a:off x="7579180" y="1974672"/>
            <a:ext cx="3210740" cy="1304908"/>
            <a:chOff x="3299788" y="1120845"/>
            <a:chExt cx="2329734" cy="11773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738FA9-D082-4564-9519-0112BC112540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177285"/>
              <a:chOff x="3299790" y="1836751"/>
              <a:chExt cx="2329733" cy="117728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4DBB83-DF1E-4E9C-BDCC-FD6A8C70B1EE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1772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65118B-A79B-4574-963C-94BAB9F4754D}"/>
                  </a:ext>
                </a:extLst>
              </p:cNvPr>
              <p:cNvSpPr txBox="1"/>
              <p:nvPr/>
            </p:nvSpPr>
            <p:spPr>
              <a:xfrm>
                <a:off x="3626998" y="2090706"/>
                <a:ext cx="1685676" cy="833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Let’s go back to our repository page on </a:t>
                </a:r>
                <a:r>
                  <a:rPr lang="en-US" dirty="0" err="1"/>
                  <a:t>Github</a:t>
                </a:r>
                <a:r>
                  <a:rPr lang="en-US" dirty="0"/>
                  <a:t>.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D7164E-3B44-4BEF-A5B7-91A21B999BA9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CC4F7C-CC83-444E-AB25-EA03FE174A70}"/>
              </a:ext>
            </a:extLst>
          </p:cNvPr>
          <p:cNvGrpSpPr/>
          <p:nvPr/>
        </p:nvGrpSpPr>
        <p:grpSpPr>
          <a:xfrm>
            <a:off x="7579180" y="3578421"/>
            <a:ext cx="2105510" cy="795499"/>
            <a:chOff x="3299788" y="1120845"/>
            <a:chExt cx="2181450" cy="7177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735FB2-A9B6-4003-B08A-C86804C63611}"/>
                </a:ext>
              </a:extLst>
            </p:cNvPr>
            <p:cNvGrpSpPr/>
            <p:nvPr/>
          </p:nvGrpSpPr>
          <p:grpSpPr>
            <a:xfrm>
              <a:off x="3299790" y="1120888"/>
              <a:ext cx="2181448" cy="717707"/>
              <a:chOff x="3299791" y="1836751"/>
              <a:chExt cx="2181448" cy="71770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AEF7E-1BA2-4FB6-802C-EADDCDF969D7}"/>
                  </a:ext>
                </a:extLst>
              </p:cNvPr>
              <p:cNvSpPr/>
              <p:nvPr/>
            </p:nvSpPr>
            <p:spPr>
              <a:xfrm>
                <a:off x="3299791" y="1836751"/>
                <a:ext cx="2181448" cy="7177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8DA89A-6A5E-4823-A0E3-59CF4B950E04}"/>
                  </a:ext>
                </a:extLst>
              </p:cNvPr>
              <p:cNvSpPr txBox="1"/>
              <p:nvPr/>
            </p:nvSpPr>
            <p:spPr>
              <a:xfrm>
                <a:off x="3668776" y="2047025"/>
                <a:ext cx="1685676" cy="333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this line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BCE2C3-60ED-4CD4-8104-64B0E8B272B3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3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68234-2C1E-4948-943F-56EFB8643347}"/>
              </a:ext>
            </a:extLst>
          </p:cNvPr>
          <p:cNvSpPr/>
          <p:nvPr/>
        </p:nvSpPr>
        <p:spPr>
          <a:xfrm>
            <a:off x="494787" y="3363402"/>
            <a:ext cx="4461478" cy="3180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E49C34-11EA-446A-8387-8D903E2133A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961614" y="3522428"/>
            <a:ext cx="2617568" cy="453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8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900C8-9B30-4FED-B89A-225316D9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9DEA33A-047E-4B38-9DDF-CC291BA33E19}"/>
              </a:ext>
            </a:extLst>
          </p:cNvPr>
          <p:cNvGrpSpPr/>
          <p:nvPr/>
        </p:nvGrpSpPr>
        <p:grpSpPr>
          <a:xfrm>
            <a:off x="8475471" y="1733736"/>
            <a:ext cx="2417817" cy="1224149"/>
            <a:chOff x="3299788" y="1120845"/>
            <a:chExt cx="2181450" cy="11626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96545C1-B0F3-4DDC-AD6F-09DC28E7FB93}"/>
                </a:ext>
              </a:extLst>
            </p:cNvPr>
            <p:cNvGrpSpPr/>
            <p:nvPr/>
          </p:nvGrpSpPr>
          <p:grpSpPr>
            <a:xfrm>
              <a:off x="3299790" y="1120888"/>
              <a:ext cx="2181448" cy="1162590"/>
              <a:chOff x="3299791" y="1836751"/>
              <a:chExt cx="2181448" cy="116259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4DC1389-B6E7-4B50-8AEE-2825FBCB3A12}"/>
                  </a:ext>
                </a:extLst>
              </p:cNvPr>
              <p:cNvSpPr/>
              <p:nvPr/>
            </p:nvSpPr>
            <p:spPr>
              <a:xfrm>
                <a:off x="3299791" y="1836751"/>
                <a:ext cx="2181448" cy="1162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CCE012-BBA9-4DEA-8159-A415D00D6277}"/>
                  </a:ext>
                </a:extLst>
              </p:cNvPr>
              <p:cNvSpPr txBox="1"/>
              <p:nvPr/>
            </p:nvSpPr>
            <p:spPr>
              <a:xfrm>
                <a:off x="3668776" y="2047025"/>
                <a:ext cx="1685676" cy="87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Paste it in your command-line and enter.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F6398C-D891-47C6-AC5C-5AA2B448A9ED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5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FBE786B-9CCD-476B-A306-D0D83F6F113A}"/>
              </a:ext>
            </a:extLst>
          </p:cNvPr>
          <p:cNvSpPr/>
          <p:nvPr/>
        </p:nvSpPr>
        <p:spPr>
          <a:xfrm>
            <a:off x="2027583" y="4039262"/>
            <a:ext cx="5123242" cy="302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1298C3-2BCA-4212-9E5D-46E8B09BA2F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321287" y="2345833"/>
            <a:ext cx="2154186" cy="16934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1B91AF-8BB2-4314-ADDE-DB983DDA1BCC}"/>
              </a:ext>
            </a:extLst>
          </p:cNvPr>
          <p:cNvGrpSpPr/>
          <p:nvPr/>
        </p:nvGrpSpPr>
        <p:grpSpPr>
          <a:xfrm>
            <a:off x="8475471" y="3099911"/>
            <a:ext cx="2417817" cy="1224149"/>
            <a:chOff x="3299788" y="1120845"/>
            <a:chExt cx="2181450" cy="116263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76A6D6-815D-4530-A88D-F59C8FD95521}"/>
                </a:ext>
              </a:extLst>
            </p:cNvPr>
            <p:cNvGrpSpPr/>
            <p:nvPr/>
          </p:nvGrpSpPr>
          <p:grpSpPr>
            <a:xfrm>
              <a:off x="3299790" y="1120888"/>
              <a:ext cx="2181448" cy="1162590"/>
              <a:chOff x="3299791" y="1836751"/>
              <a:chExt cx="2181448" cy="116259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048A21-E9FE-45FA-92D9-AB695E378063}"/>
                  </a:ext>
                </a:extLst>
              </p:cNvPr>
              <p:cNvSpPr/>
              <p:nvPr/>
            </p:nvSpPr>
            <p:spPr>
              <a:xfrm>
                <a:off x="3299791" y="1836751"/>
                <a:ext cx="2181448" cy="1162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80D278-3720-425B-A9FB-2B7E475A6918}"/>
                  </a:ext>
                </a:extLst>
              </p:cNvPr>
              <p:cNvSpPr txBox="1"/>
              <p:nvPr/>
            </p:nvSpPr>
            <p:spPr>
              <a:xfrm>
                <a:off x="3668776" y="2047025"/>
                <a:ext cx="1685676" cy="87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commits all your files to local repository.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87556A-EEE6-47BD-B2AA-A749A31FA3C1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3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7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97108-A2EE-4651-993C-4EBB3ED7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B1215F0-3A7F-4FD0-AB6C-F8B53C48E3C0}"/>
              </a:ext>
            </a:extLst>
          </p:cNvPr>
          <p:cNvGrpSpPr/>
          <p:nvPr/>
        </p:nvGrpSpPr>
        <p:grpSpPr>
          <a:xfrm>
            <a:off x="7595083" y="3753350"/>
            <a:ext cx="2105510" cy="795499"/>
            <a:chOff x="3299788" y="1120845"/>
            <a:chExt cx="2181450" cy="7177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79B684-D7EF-43CA-93A1-E34780CF22F2}"/>
                </a:ext>
              </a:extLst>
            </p:cNvPr>
            <p:cNvGrpSpPr/>
            <p:nvPr/>
          </p:nvGrpSpPr>
          <p:grpSpPr>
            <a:xfrm>
              <a:off x="3299790" y="1120888"/>
              <a:ext cx="2181448" cy="717707"/>
              <a:chOff x="3299791" y="1836751"/>
              <a:chExt cx="2181448" cy="71770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854799-1365-4C18-B457-710D81754446}"/>
                  </a:ext>
                </a:extLst>
              </p:cNvPr>
              <p:cNvSpPr/>
              <p:nvPr/>
            </p:nvSpPr>
            <p:spPr>
              <a:xfrm>
                <a:off x="3299791" y="1836751"/>
                <a:ext cx="2181448" cy="7177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76AD8F-6B12-4659-959D-4023DFC3DB57}"/>
                  </a:ext>
                </a:extLst>
              </p:cNvPr>
              <p:cNvSpPr txBox="1"/>
              <p:nvPr/>
            </p:nvSpPr>
            <p:spPr>
              <a:xfrm>
                <a:off x="3668776" y="2047025"/>
                <a:ext cx="1685676" cy="333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this line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20C7F8-483A-42B3-8DA6-6541AA405663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3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40F526F-ADE8-4123-8F27-5B78F0A85CE4}"/>
              </a:ext>
            </a:extLst>
          </p:cNvPr>
          <p:cNvSpPr/>
          <p:nvPr/>
        </p:nvSpPr>
        <p:spPr>
          <a:xfrm>
            <a:off x="510690" y="3538331"/>
            <a:ext cx="4461478" cy="3180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FCF0E-E7FB-4161-B07B-87C2666FE93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977517" y="3697357"/>
            <a:ext cx="2617568" cy="453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86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16FC00-9E0A-4C0F-B419-5C3480B6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D012B93-7C37-4E73-8C8D-910B3B1EB2B0}"/>
              </a:ext>
            </a:extLst>
          </p:cNvPr>
          <p:cNvGrpSpPr/>
          <p:nvPr/>
        </p:nvGrpSpPr>
        <p:grpSpPr>
          <a:xfrm>
            <a:off x="8252835" y="3316046"/>
            <a:ext cx="2417817" cy="1224149"/>
            <a:chOff x="3299788" y="1120845"/>
            <a:chExt cx="2181450" cy="11626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C62799-0134-4B5E-A156-8428DB971E0F}"/>
                </a:ext>
              </a:extLst>
            </p:cNvPr>
            <p:cNvGrpSpPr/>
            <p:nvPr/>
          </p:nvGrpSpPr>
          <p:grpSpPr>
            <a:xfrm>
              <a:off x="3299790" y="1120888"/>
              <a:ext cx="2181448" cy="1162590"/>
              <a:chOff x="3299791" y="1836751"/>
              <a:chExt cx="2181448" cy="116259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654047-AC3F-4540-921C-2D208840E831}"/>
                  </a:ext>
                </a:extLst>
              </p:cNvPr>
              <p:cNvSpPr/>
              <p:nvPr/>
            </p:nvSpPr>
            <p:spPr>
              <a:xfrm>
                <a:off x="3299791" y="1836751"/>
                <a:ext cx="2181448" cy="1162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7B69FC-E5AA-4CBC-AE70-91CA84B92AB2}"/>
                  </a:ext>
                </a:extLst>
              </p:cNvPr>
              <p:cNvSpPr txBox="1"/>
              <p:nvPr/>
            </p:nvSpPr>
            <p:spPr>
              <a:xfrm>
                <a:off x="3668776" y="2047025"/>
                <a:ext cx="1685676" cy="87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Paste it in your command-line and enter.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D3CF9D-263C-4C8E-B416-6ACA290C3482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5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DA45367-F997-4502-8A64-BB3E691FACF9}"/>
              </a:ext>
            </a:extLst>
          </p:cNvPr>
          <p:cNvSpPr/>
          <p:nvPr/>
        </p:nvSpPr>
        <p:spPr>
          <a:xfrm>
            <a:off x="1804947" y="5621572"/>
            <a:ext cx="5123242" cy="302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A1D62-7DAD-44C5-9408-A8FFCEF8292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8651" y="3928143"/>
            <a:ext cx="2154186" cy="16934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6730CA-FE8B-447E-B260-3E61AD3795F1}"/>
              </a:ext>
            </a:extLst>
          </p:cNvPr>
          <p:cNvGrpSpPr/>
          <p:nvPr/>
        </p:nvGrpSpPr>
        <p:grpSpPr>
          <a:xfrm>
            <a:off x="8252835" y="4699573"/>
            <a:ext cx="2417817" cy="1224149"/>
            <a:chOff x="3299788" y="1120845"/>
            <a:chExt cx="2181450" cy="11626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8C7D50-8373-46EF-9852-C4280A6962F8}"/>
                </a:ext>
              </a:extLst>
            </p:cNvPr>
            <p:cNvGrpSpPr/>
            <p:nvPr/>
          </p:nvGrpSpPr>
          <p:grpSpPr>
            <a:xfrm>
              <a:off x="3299790" y="1120888"/>
              <a:ext cx="2181448" cy="1162590"/>
              <a:chOff x="3299791" y="1836751"/>
              <a:chExt cx="2181448" cy="116259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73F915-DBCD-4674-8049-8F7F2C3C072C}"/>
                  </a:ext>
                </a:extLst>
              </p:cNvPr>
              <p:cNvSpPr/>
              <p:nvPr/>
            </p:nvSpPr>
            <p:spPr>
              <a:xfrm>
                <a:off x="3299791" y="1836751"/>
                <a:ext cx="2181448" cy="1162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D31AE8-CE52-4EA1-9FF7-42D3ABA3A7FC}"/>
                  </a:ext>
                </a:extLst>
              </p:cNvPr>
              <p:cNvSpPr txBox="1"/>
              <p:nvPr/>
            </p:nvSpPr>
            <p:spPr>
              <a:xfrm>
                <a:off x="3668776" y="2047025"/>
                <a:ext cx="1685676" cy="87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indicate which branch your code is on.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A0CA7B-82DB-49C2-AEAF-899A030D15D2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3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55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484D78-6026-4E4B-B304-E860D421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AF7FC42-0987-4029-882E-BE2F4E2E104F}"/>
              </a:ext>
            </a:extLst>
          </p:cNvPr>
          <p:cNvGrpSpPr/>
          <p:nvPr/>
        </p:nvGrpSpPr>
        <p:grpSpPr>
          <a:xfrm>
            <a:off x="8851389" y="3952132"/>
            <a:ext cx="2105510" cy="795499"/>
            <a:chOff x="3299788" y="1120845"/>
            <a:chExt cx="2181450" cy="7177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CB7418-357D-41E9-87C0-4C571B822E1A}"/>
                </a:ext>
              </a:extLst>
            </p:cNvPr>
            <p:cNvGrpSpPr/>
            <p:nvPr/>
          </p:nvGrpSpPr>
          <p:grpSpPr>
            <a:xfrm>
              <a:off x="3299790" y="1120888"/>
              <a:ext cx="2181448" cy="717707"/>
              <a:chOff x="3299791" y="1836751"/>
              <a:chExt cx="2181448" cy="71770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3181C3-3D3C-46B1-907C-56EA6CE6C0E3}"/>
                  </a:ext>
                </a:extLst>
              </p:cNvPr>
              <p:cNvSpPr/>
              <p:nvPr/>
            </p:nvSpPr>
            <p:spPr>
              <a:xfrm>
                <a:off x="3299791" y="1836751"/>
                <a:ext cx="2181448" cy="7177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27949A-2259-4E06-931D-36154143A78F}"/>
                  </a:ext>
                </a:extLst>
              </p:cNvPr>
              <p:cNvSpPr txBox="1"/>
              <p:nvPr/>
            </p:nvSpPr>
            <p:spPr>
              <a:xfrm>
                <a:off x="3668776" y="2047025"/>
                <a:ext cx="1685676" cy="333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this line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E325B2-E0AE-4692-BE81-DD79671A790D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3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D52A9F5-9795-486E-BD05-1925E6264A7C}"/>
              </a:ext>
            </a:extLst>
          </p:cNvPr>
          <p:cNvSpPr/>
          <p:nvPr/>
        </p:nvSpPr>
        <p:spPr>
          <a:xfrm>
            <a:off x="556591" y="3737113"/>
            <a:ext cx="5671883" cy="3180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EDA68-61C5-449C-A276-6ACF899B73E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233823" y="3896139"/>
            <a:ext cx="2617568" cy="453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5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B24F7-4C42-4416-AE36-7C8D7380E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1DFCF99-62B2-4E78-B2F5-C2AE7C61C155}"/>
              </a:ext>
            </a:extLst>
          </p:cNvPr>
          <p:cNvGrpSpPr/>
          <p:nvPr/>
        </p:nvGrpSpPr>
        <p:grpSpPr>
          <a:xfrm>
            <a:off x="8284640" y="2266474"/>
            <a:ext cx="2417817" cy="1224149"/>
            <a:chOff x="3299788" y="1120845"/>
            <a:chExt cx="2181450" cy="11626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5D8288-69EA-4366-A8EF-B8C845CD850D}"/>
                </a:ext>
              </a:extLst>
            </p:cNvPr>
            <p:cNvGrpSpPr/>
            <p:nvPr/>
          </p:nvGrpSpPr>
          <p:grpSpPr>
            <a:xfrm>
              <a:off x="3299790" y="1120888"/>
              <a:ext cx="2181448" cy="1162590"/>
              <a:chOff x="3299791" y="1836751"/>
              <a:chExt cx="2181448" cy="116259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B79701-078D-4024-9045-6BCE44784D11}"/>
                  </a:ext>
                </a:extLst>
              </p:cNvPr>
              <p:cNvSpPr/>
              <p:nvPr/>
            </p:nvSpPr>
            <p:spPr>
              <a:xfrm>
                <a:off x="3299791" y="1836751"/>
                <a:ext cx="2181448" cy="1162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E1B066-4C38-424B-BAFC-A17226838E69}"/>
                  </a:ext>
                </a:extLst>
              </p:cNvPr>
              <p:cNvSpPr txBox="1"/>
              <p:nvPr/>
            </p:nvSpPr>
            <p:spPr>
              <a:xfrm>
                <a:off x="3668776" y="2047025"/>
                <a:ext cx="1685676" cy="87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Paste it in your command-line and enter.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F6C9AE-D74F-41B1-B9A4-5A7105F80745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5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D499FEA-0B9E-49D2-81BB-511415E30451}"/>
              </a:ext>
            </a:extLst>
          </p:cNvPr>
          <p:cNvSpPr/>
          <p:nvPr/>
        </p:nvSpPr>
        <p:spPr>
          <a:xfrm>
            <a:off x="1908314" y="5820355"/>
            <a:ext cx="7967206" cy="2941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30B636-C32D-4F0B-9883-99C8A2B889D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10254" y="2878571"/>
            <a:ext cx="2774388" cy="29417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DF432-A882-49FD-9405-C1F87FEB0AB7}"/>
              </a:ext>
            </a:extLst>
          </p:cNvPr>
          <p:cNvGrpSpPr/>
          <p:nvPr/>
        </p:nvGrpSpPr>
        <p:grpSpPr>
          <a:xfrm>
            <a:off x="8284640" y="3650001"/>
            <a:ext cx="2417817" cy="1224149"/>
            <a:chOff x="3299788" y="1120845"/>
            <a:chExt cx="2181450" cy="11626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F328432-B32E-499F-A1B4-86745C4D8959}"/>
                </a:ext>
              </a:extLst>
            </p:cNvPr>
            <p:cNvGrpSpPr/>
            <p:nvPr/>
          </p:nvGrpSpPr>
          <p:grpSpPr>
            <a:xfrm>
              <a:off x="3299790" y="1120888"/>
              <a:ext cx="2181448" cy="1162590"/>
              <a:chOff x="3299791" y="1836751"/>
              <a:chExt cx="2181448" cy="116259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769D25D-52E4-48BA-9AA2-B422B0332FF8}"/>
                  </a:ext>
                </a:extLst>
              </p:cNvPr>
              <p:cNvSpPr/>
              <p:nvPr/>
            </p:nvSpPr>
            <p:spPr>
              <a:xfrm>
                <a:off x="3299791" y="1836751"/>
                <a:ext cx="2181448" cy="1162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A024FD-62C9-4327-BDF7-F9E13C77657E}"/>
                  </a:ext>
                </a:extLst>
              </p:cNvPr>
              <p:cNvSpPr txBox="1"/>
              <p:nvPr/>
            </p:nvSpPr>
            <p:spPr>
              <a:xfrm>
                <a:off x="3668776" y="2047025"/>
                <a:ext cx="1685676" cy="87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links your local repository to </a:t>
                </a:r>
                <a:r>
                  <a:rPr lang="en-US" dirty="0" err="1"/>
                  <a:t>Github</a:t>
                </a:r>
                <a:r>
                  <a:rPr lang="en-US" dirty="0"/>
                  <a:t> repository.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996923-C3FB-4430-A754-5A3A24413D97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3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35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14249-3110-4E18-8B19-23FDB2E6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A4DA43A-462C-4D44-A56B-26A2920EAD20}"/>
              </a:ext>
            </a:extLst>
          </p:cNvPr>
          <p:cNvGrpSpPr/>
          <p:nvPr/>
        </p:nvGrpSpPr>
        <p:grpSpPr>
          <a:xfrm>
            <a:off x="8867291" y="4230428"/>
            <a:ext cx="2105510" cy="795499"/>
            <a:chOff x="3299788" y="1120845"/>
            <a:chExt cx="2181450" cy="7177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57DB67-2163-41DC-84F9-49A8D7C89968}"/>
                </a:ext>
              </a:extLst>
            </p:cNvPr>
            <p:cNvGrpSpPr/>
            <p:nvPr/>
          </p:nvGrpSpPr>
          <p:grpSpPr>
            <a:xfrm>
              <a:off x="3299790" y="1120888"/>
              <a:ext cx="2181448" cy="717707"/>
              <a:chOff x="3299791" y="1836751"/>
              <a:chExt cx="2181448" cy="71770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71FA80-18AB-42E6-881E-ED1AFBD39D3A}"/>
                  </a:ext>
                </a:extLst>
              </p:cNvPr>
              <p:cNvSpPr/>
              <p:nvPr/>
            </p:nvSpPr>
            <p:spPr>
              <a:xfrm>
                <a:off x="3299791" y="1836751"/>
                <a:ext cx="2181448" cy="7177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DE36C4-1E36-4D4C-8B3A-0FCD089D081D}"/>
                  </a:ext>
                </a:extLst>
              </p:cNvPr>
              <p:cNvSpPr txBox="1"/>
              <p:nvPr/>
            </p:nvSpPr>
            <p:spPr>
              <a:xfrm>
                <a:off x="3668776" y="2047025"/>
                <a:ext cx="1685676" cy="333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this line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B99917-6FB5-4705-ADA2-96B2DF74ABE1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3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A11108F-813F-45DC-BB37-0BA5DF3A7868}"/>
              </a:ext>
            </a:extLst>
          </p:cNvPr>
          <p:cNvSpPr/>
          <p:nvPr/>
        </p:nvSpPr>
        <p:spPr>
          <a:xfrm>
            <a:off x="572493" y="4015409"/>
            <a:ext cx="2051437" cy="2150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A30B3B-A79D-4CFB-88C5-F11236C582C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2623930" y="4122919"/>
            <a:ext cx="6243363" cy="5052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9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5B04EA-D5D5-4574-819E-6358FAC1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D1F64E8-5CCB-4B99-BB52-CE00DB9B7529}"/>
              </a:ext>
            </a:extLst>
          </p:cNvPr>
          <p:cNvGrpSpPr/>
          <p:nvPr/>
        </p:nvGrpSpPr>
        <p:grpSpPr>
          <a:xfrm>
            <a:off x="8364153" y="1511101"/>
            <a:ext cx="2417817" cy="1224149"/>
            <a:chOff x="3299788" y="1120845"/>
            <a:chExt cx="2181450" cy="11626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872AF16-E18C-4032-BDB3-ED76815C519F}"/>
                </a:ext>
              </a:extLst>
            </p:cNvPr>
            <p:cNvGrpSpPr/>
            <p:nvPr/>
          </p:nvGrpSpPr>
          <p:grpSpPr>
            <a:xfrm>
              <a:off x="3299790" y="1120888"/>
              <a:ext cx="2181448" cy="1162590"/>
              <a:chOff x="3299791" y="1836751"/>
              <a:chExt cx="2181448" cy="116259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F847C0C-7482-4423-885F-B06AE072AAE9}"/>
                  </a:ext>
                </a:extLst>
              </p:cNvPr>
              <p:cNvSpPr/>
              <p:nvPr/>
            </p:nvSpPr>
            <p:spPr>
              <a:xfrm>
                <a:off x="3299791" y="1836751"/>
                <a:ext cx="2181448" cy="1162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06B622-0974-435E-ABF8-B2A6C292BD59}"/>
                  </a:ext>
                </a:extLst>
              </p:cNvPr>
              <p:cNvSpPr txBox="1"/>
              <p:nvPr/>
            </p:nvSpPr>
            <p:spPr>
              <a:xfrm>
                <a:off x="3668776" y="2047025"/>
                <a:ext cx="1685676" cy="87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Paste it in your command-line and enter.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792DD2-DD67-4F9B-A826-47044745C87D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5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1FAF6B-7931-4B5D-9070-824CE5DF6CD9}"/>
              </a:ext>
            </a:extLst>
          </p:cNvPr>
          <p:cNvSpPr/>
          <p:nvPr/>
        </p:nvSpPr>
        <p:spPr>
          <a:xfrm>
            <a:off x="1987827" y="5064982"/>
            <a:ext cx="7967206" cy="2941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0BF33-3618-44A2-9096-627755DBA61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89767" y="2123198"/>
            <a:ext cx="2774388" cy="29417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DBE6C-047B-41C3-9FEE-F152EDE34ED0}"/>
              </a:ext>
            </a:extLst>
          </p:cNvPr>
          <p:cNvGrpSpPr/>
          <p:nvPr/>
        </p:nvGrpSpPr>
        <p:grpSpPr>
          <a:xfrm>
            <a:off x="8364153" y="2894628"/>
            <a:ext cx="2934650" cy="1224149"/>
            <a:chOff x="3299788" y="1120845"/>
            <a:chExt cx="2181450" cy="11626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CD44461-BB6B-46F6-A1FD-7505B3F5837F}"/>
                </a:ext>
              </a:extLst>
            </p:cNvPr>
            <p:cNvGrpSpPr/>
            <p:nvPr/>
          </p:nvGrpSpPr>
          <p:grpSpPr>
            <a:xfrm>
              <a:off x="3299790" y="1120888"/>
              <a:ext cx="2181448" cy="1162590"/>
              <a:chOff x="3299791" y="1836751"/>
              <a:chExt cx="2181448" cy="116259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45C513-20DB-42CF-8526-0288EF7E466B}"/>
                  </a:ext>
                </a:extLst>
              </p:cNvPr>
              <p:cNvSpPr/>
              <p:nvPr/>
            </p:nvSpPr>
            <p:spPr>
              <a:xfrm>
                <a:off x="3299791" y="1836751"/>
                <a:ext cx="2181448" cy="1162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DCF6F5-723D-47D6-A567-48F886F44DFE}"/>
                  </a:ext>
                </a:extLst>
              </p:cNvPr>
              <p:cNvSpPr txBox="1"/>
              <p:nvPr/>
            </p:nvSpPr>
            <p:spPr>
              <a:xfrm>
                <a:off x="3668776" y="2047025"/>
                <a:ext cx="1685676" cy="87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pushes your local git repository to the one on </a:t>
                </a:r>
                <a:r>
                  <a:rPr lang="en-US" dirty="0" err="1"/>
                  <a:t>Github</a:t>
                </a:r>
                <a:r>
                  <a:rPr lang="en-US" dirty="0"/>
                  <a:t>.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D81C73-42AC-47F7-B665-CB95E88F8521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3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10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6B415-F805-4B47-950B-F9E643E0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EBF22F8-F324-4125-985E-5A121EA6F388}"/>
              </a:ext>
            </a:extLst>
          </p:cNvPr>
          <p:cNvGrpSpPr/>
          <p:nvPr/>
        </p:nvGrpSpPr>
        <p:grpSpPr>
          <a:xfrm>
            <a:off x="1048954" y="2274426"/>
            <a:ext cx="3181137" cy="1796607"/>
            <a:chOff x="3299788" y="1120845"/>
            <a:chExt cx="2181448" cy="22575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329A881-5CC3-41F4-B119-1FCED99D4123}"/>
                </a:ext>
              </a:extLst>
            </p:cNvPr>
            <p:cNvGrpSpPr/>
            <p:nvPr/>
          </p:nvGrpSpPr>
          <p:grpSpPr>
            <a:xfrm>
              <a:off x="3299788" y="1120845"/>
              <a:ext cx="2181448" cy="2257590"/>
              <a:chOff x="3299789" y="1836708"/>
              <a:chExt cx="2181448" cy="225759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109AE07-E7D5-4730-AE05-D01B778881AE}"/>
                  </a:ext>
                </a:extLst>
              </p:cNvPr>
              <p:cNvSpPr/>
              <p:nvPr/>
            </p:nvSpPr>
            <p:spPr>
              <a:xfrm>
                <a:off x="3299789" y="1836708"/>
                <a:ext cx="2181448" cy="2257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679772-1F80-4020-83CE-D2905F991446}"/>
                  </a:ext>
                </a:extLst>
              </p:cNvPr>
              <p:cNvSpPr txBox="1"/>
              <p:nvPr/>
            </p:nvSpPr>
            <p:spPr>
              <a:xfrm>
                <a:off x="3558208" y="2037308"/>
                <a:ext cx="1757938" cy="1856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After you refreshed your repository page, you well be able to see all your local code and files have been uploaded.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B7BF8-F707-49BE-8A5A-936C9678A5CC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5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52A8AE-E358-42D3-80DB-46D6FD43CF87}"/>
              </a:ext>
            </a:extLst>
          </p:cNvPr>
          <p:cNvGrpSpPr/>
          <p:nvPr/>
        </p:nvGrpSpPr>
        <p:grpSpPr>
          <a:xfrm>
            <a:off x="7021709" y="3904645"/>
            <a:ext cx="3181137" cy="977457"/>
            <a:chOff x="3299788" y="1120845"/>
            <a:chExt cx="2181448" cy="12282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7A3A010-8EC9-4401-A59A-5ACE5A2CA116}"/>
                </a:ext>
              </a:extLst>
            </p:cNvPr>
            <p:cNvGrpSpPr/>
            <p:nvPr/>
          </p:nvGrpSpPr>
          <p:grpSpPr>
            <a:xfrm>
              <a:off x="3299788" y="1120846"/>
              <a:ext cx="2181448" cy="1228257"/>
              <a:chOff x="3299789" y="1836709"/>
              <a:chExt cx="2181448" cy="122825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3163C2-2F12-4942-9978-1E28AE43FF75}"/>
                  </a:ext>
                </a:extLst>
              </p:cNvPr>
              <p:cNvSpPr/>
              <p:nvPr/>
            </p:nvSpPr>
            <p:spPr>
              <a:xfrm>
                <a:off x="3299789" y="1836709"/>
                <a:ext cx="2181448" cy="12282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FB570A-03CA-4F4F-9039-7E4C183AEA87}"/>
                  </a:ext>
                </a:extLst>
              </p:cNvPr>
              <p:cNvSpPr txBox="1"/>
              <p:nvPr/>
            </p:nvSpPr>
            <p:spPr>
              <a:xfrm>
                <a:off x="3558208" y="2037308"/>
                <a:ext cx="1757938" cy="81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click the Settings here.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44109A-12CE-4F25-9347-9BBDD472D1A1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5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DCA1F3F-A331-4B9D-B3C3-323B4DECF578}"/>
              </a:ext>
            </a:extLst>
          </p:cNvPr>
          <p:cNvSpPr/>
          <p:nvPr/>
        </p:nvSpPr>
        <p:spPr>
          <a:xfrm>
            <a:off x="8054670" y="1885927"/>
            <a:ext cx="961489" cy="408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0914DB-A22B-441A-BDE6-72E698B45BBA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H="1" flipV="1">
            <a:off x="8535415" y="2294862"/>
            <a:ext cx="76863" cy="16097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7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5E206C3-C6AF-4ACB-9AA1-0C336AA20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A116919-4039-4F0F-A9B5-DBE41CD273CD}"/>
              </a:ext>
            </a:extLst>
          </p:cNvPr>
          <p:cNvGrpSpPr/>
          <p:nvPr/>
        </p:nvGrpSpPr>
        <p:grpSpPr>
          <a:xfrm>
            <a:off x="7021709" y="3904645"/>
            <a:ext cx="3181137" cy="977457"/>
            <a:chOff x="3299788" y="1120845"/>
            <a:chExt cx="2181448" cy="12282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C8F1BE2-DFE6-40A2-9AD5-ADAE7A8B80F4}"/>
                </a:ext>
              </a:extLst>
            </p:cNvPr>
            <p:cNvGrpSpPr/>
            <p:nvPr/>
          </p:nvGrpSpPr>
          <p:grpSpPr>
            <a:xfrm>
              <a:off x="3299788" y="1120846"/>
              <a:ext cx="2181448" cy="1228257"/>
              <a:chOff x="3299789" y="1836709"/>
              <a:chExt cx="2181448" cy="12282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D46CDB-31BC-47ED-8DDC-13E204608D04}"/>
                  </a:ext>
                </a:extLst>
              </p:cNvPr>
              <p:cNvSpPr/>
              <p:nvPr/>
            </p:nvSpPr>
            <p:spPr>
              <a:xfrm>
                <a:off x="3299789" y="1836709"/>
                <a:ext cx="2181448" cy="12282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8796D9-99A2-4CEE-9F6C-452A091968B8}"/>
                  </a:ext>
                </a:extLst>
              </p:cNvPr>
              <p:cNvSpPr txBox="1"/>
              <p:nvPr/>
            </p:nvSpPr>
            <p:spPr>
              <a:xfrm>
                <a:off x="3558208" y="2037308"/>
                <a:ext cx="1757938" cy="81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click here to the “Pages” section.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41BE36-8B6A-4024-9B50-277FF7F1516C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5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7DDCAD7-7469-494D-ACF0-01AD7CFEFB29}"/>
              </a:ext>
            </a:extLst>
          </p:cNvPr>
          <p:cNvSpPr/>
          <p:nvPr/>
        </p:nvSpPr>
        <p:spPr>
          <a:xfrm>
            <a:off x="357455" y="5902965"/>
            <a:ext cx="961489" cy="408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12528C-042B-46C7-8E00-81BBD771B6D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1318944" y="4393374"/>
            <a:ext cx="5702765" cy="17140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0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47E443-5F4C-4DE8-BE71-EBC31736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507A3FD-B64D-4149-B531-A78CCA0DB46C}"/>
              </a:ext>
            </a:extLst>
          </p:cNvPr>
          <p:cNvGrpSpPr/>
          <p:nvPr/>
        </p:nvGrpSpPr>
        <p:grpSpPr>
          <a:xfrm>
            <a:off x="8912311" y="2598067"/>
            <a:ext cx="2701619" cy="2026486"/>
            <a:chOff x="3299788" y="1120845"/>
            <a:chExt cx="2329734" cy="184661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581560-0959-4545-A816-244DC270BAD3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846574"/>
              <a:chOff x="3299790" y="1836751"/>
              <a:chExt cx="2329733" cy="184657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E57D683-444D-4A1C-A28E-B93890B1C790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661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CF2D72-02C7-414F-9C88-EE7DE7D9A8E3}"/>
                  </a:ext>
                </a:extLst>
              </p:cNvPr>
              <p:cNvSpPr txBox="1"/>
              <p:nvPr/>
            </p:nvSpPr>
            <p:spPr>
              <a:xfrm>
                <a:off x="3621818" y="2205997"/>
                <a:ext cx="168567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After you clicked new, you are going arrive at this page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3BB75E-C63F-4DFF-B6D4-2C70DCAFDC01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82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A951D5-B8D1-4966-8A7A-9F6E1714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9BE909-EC4A-4F65-B7F7-AB9C9F68B1C4}"/>
              </a:ext>
            </a:extLst>
          </p:cNvPr>
          <p:cNvGrpSpPr/>
          <p:nvPr/>
        </p:nvGrpSpPr>
        <p:grpSpPr>
          <a:xfrm>
            <a:off x="7355663" y="2648339"/>
            <a:ext cx="3181137" cy="1470437"/>
            <a:chOff x="3299787" y="1120845"/>
            <a:chExt cx="2181448" cy="191766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8A408B-E78F-4D60-B7A5-60B9CD6E5D26}"/>
                </a:ext>
              </a:extLst>
            </p:cNvPr>
            <p:cNvGrpSpPr/>
            <p:nvPr/>
          </p:nvGrpSpPr>
          <p:grpSpPr>
            <a:xfrm>
              <a:off x="3299787" y="1120845"/>
              <a:ext cx="2181448" cy="1917669"/>
              <a:chOff x="3299788" y="1836708"/>
              <a:chExt cx="2181448" cy="191766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95AB69-26A7-4354-A589-9519B5DD5716}"/>
                  </a:ext>
                </a:extLst>
              </p:cNvPr>
              <p:cNvSpPr/>
              <p:nvPr/>
            </p:nvSpPr>
            <p:spPr>
              <a:xfrm>
                <a:off x="3299788" y="1836708"/>
                <a:ext cx="2181448" cy="19176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B089C5-89A9-4DCF-B6D7-D030F454CF16}"/>
                  </a:ext>
                </a:extLst>
              </p:cNvPr>
              <p:cNvSpPr txBox="1"/>
              <p:nvPr/>
            </p:nvSpPr>
            <p:spPr>
              <a:xfrm>
                <a:off x="3558208" y="2037308"/>
                <a:ext cx="1757938" cy="1508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click here to select which branch of the repository to put on </a:t>
                </a:r>
                <a:r>
                  <a:rPr lang="en-US" dirty="0" err="1"/>
                  <a:t>Gitpages</a:t>
                </a:r>
                <a:r>
                  <a:rPr lang="en-US" dirty="0"/>
                  <a:t>.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7EFCA8-DE73-4F03-80E4-7BC857123F40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5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0FD0FC7-0B09-46B7-A6D0-36D460F48697}"/>
              </a:ext>
            </a:extLst>
          </p:cNvPr>
          <p:cNvSpPr/>
          <p:nvPr/>
        </p:nvSpPr>
        <p:spPr>
          <a:xfrm>
            <a:off x="3251730" y="3962847"/>
            <a:ext cx="961489" cy="408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84861F-4529-4746-A47B-A54C10962B13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4213219" y="3383558"/>
            <a:ext cx="3142444" cy="783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AFDC7D-CAE9-4B24-8266-4C3766F7FEAE}"/>
              </a:ext>
            </a:extLst>
          </p:cNvPr>
          <p:cNvGrpSpPr/>
          <p:nvPr/>
        </p:nvGrpSpPr>
        <p:grpSpPr>
          <a:xfrm>
            <a:off x="7635284" y="4541915"/>
            <a:ext cx="3181137" cy="888825"/>
            <a:chOff x="3299787" y="1120845"/>
            <a:chExt cx="2181448" cy="11591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9CA6ECB-71B8-4C0A-B8F3-FF8A65FE5D0D}"/>
                </a:ext>
              </a:extLst>
            </p:cNvPr>
            <p:cNvGrpSpPr/>
            <p:nvPr/>
          </p:nvGrpSpPr>
          <p:grpSpPr>
            <a:xfrm>
              <a:off x="3299787" y="1120845"/>
              <a:ext cx="2181448" cy="1159160"/>
              <a:chOff x="3299788" y="1836708"/>
              <a:chExt cx="2181448" cy="115916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69AEA0-D026-4857-A076-51CB606D32D1}"/>
                  </a:ext>
                </a:extLst>
              </p:cNvPr>
              <p:cNvSpPr/>
              <p:nvPr/>
            </p:nvSpPr>
            <p:spPr>
              <a:xfrm>
                <a:off x="3299788" y="1836708"/>
                <a:ext cx="2181448" cy="11591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C5FD58-0964-4016-9BC8-34F421CCBA58}"/>
                  </a:ext>
                </a:extLst>
              </p:cNvPr>
              <p:cNvSpPr txBox="1"/>
              <p:nvPr/>
            </p:nvSpPr>
            <p:spPr>
              <a:xfrm>
                <a:off x="3558208" y="2037308"/>
                <a:ext cx="1757938" cy="84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Choose main branch as your </a:t>
                </a:r>
                <a:r>
                  <a:rPr lang="en-US" dirty="0" err="1"/>
                  <a:t>Gitpages</a:t>
                </a:r>
                <a:r>
                  <a:rPr lang="en-US" dirty="0"/>
                  <a:t> branch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6E39CC-F1F9-42A2-AEEF-68489FCE3083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5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65779E0-13DC-40AA-B9C9-0FC810699509}"/>
              </a:ext>
            </a:extLst>
          </p:cNvPr>
          <p:cNvSpPr/>
          <p:nvPr/>
        </p:nvSpPr>
        <p:spPr>
          <a:xfrm>
            <a:off x="3451838" y="5156709"/>
            <a:ext cx="961489" cy="408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D241EB-FE4C-4FCE-89E0-47835BFF5720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4413327" y="4986328"/>
            <a:ext cx="3221957" cy="374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1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1D5E-D064-482D-A8F2-A49AA475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BD32-381B-48CF-AB38-D20E4176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C3207-16AF-4486-8457-F9A105E5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74AC380-EC8C-4C73-B1AF-3308AB13278A}"/>
              </a:ext>
            </a:extLst>
          </p:cNvPr>
          <p:cNvGrpSpPr/>
          <p:nvPr/>
        </p:nvGrpSpPr>
        <p:grpSpPr>
          <a:xfrm>
            <a:off x="7355663" y="2648339"/>
            <a:ext cx="3181137" cy="1470437"/>
            <a:chOff x="3299787" y="1120845"/>
            <a:chExt cx="2181448" cy="19176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4BC1FA3-7BE9-4F46-95CB-FD74B10D05EE}"/>
                </a:ext>
              </a:extLst>
            </p:cNvPr>
            <p:cNvGrpSpPr/>
            <p:nvPr/>
          </p:nvGrpSpPr>
          <p:grpSpPr>
            <a:xfrm>
              <a:off x="3299787" y="1120845"/>
              <a:ext cx="2181448" cy="1917669"/>
              <a:chOff x="3299788" y="1836708"/>
              <a:chExt cx="2181448" cy="191766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74C7EF-88F3-40F5-834A-0746AED454D1}"/>
                  </a:ext>
                </a:extLst>
              </p:cNvPr>
              <p:cNvSpPr/>
              <p:nvPr/>
            </p:nvSpPr>
            <p:spPr>
              <a:xfrm>
                <a:off x="3299788" y="1836708"/>
                <a:ext cx="2181448" cy="19176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8481BF-5AF4-4090-82AC-DE148AAA9228}"/>
                  </a:ext>
                </a:extLst>
              </p:cNvPr>
              <p:cNvSpPr txBox="1"/>
              <p:nvPr/>
            </p:nvSpPr>
            <p:spPr>
              <a:xfrm>
                <a:off x="3558208" y="2037308"/>
                <a:ext cx="1757938" cy="1565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After you have selected your “main” branch, your page is going to look like this.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5178DB-446B-43E6-A4BE-0D976E0A2B93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5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8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438F-A788-4837-AE43-A01EA772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5692-E5F2-4B5E-AAF9-5DDF5B61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51D6D-9BA6-480F-B4AA-4BCAB67D4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E6B6DF7-5071-4FAA-9EDE-5C16FB061176}"/>
              </a:ext>
            </a:extLst>
          </p:cNvPr>
          <p:cNvGrpSpPr/>
          <p:nvPr/>
        </p:nvGrpSpPr>
        <p:grpSpPr>
          <a:xfrm>
            <a:off x="6670966" y="1492310"/>
            <a:ext cx="3181137" cy="2374396"/>
            <a:chOff x="3293728" y="512782"/>
            <a:chExt cx="2181448" cy="309656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750E1F-EDF8-491A-8A90-508EFD8B1698}"/>
                </a:ext>
              </a:extLst>
            </p:cNvPr>
            <p:cNvGrpSpPr/>
            <p:nvPr/>
          </p:nvGrpSpPr>
          <p:grpSpPr>
            <a:xfrm>
              <a:off x="3293728" y="512782"/>
              <a:ext cx="2181448" cy="3096564"/>
              <a:chOff x="3293729" y="1228645"/>
              <a:chExt cx="2181448" cy="309656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1F6526-1205-4636-B19C-92CFB18CE98A}"/>
                  </a:ext>
                </a:extLst>
              </p:cNvPr>
              <p:cNvSpPr/>
              <p:nvPr/>
            </p:nvSpPr>
            <p:spPr>
              <a:xfrm>
                <a:off x="3293729" y="1228645"/>
                <a:ext cx="2181448" cy="3096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76CB8B-0A83-4043-B064-B32A19DD76B0}"/>
                  </a:ext>
                </a:extLst>
              </p:cNvPr>
              <p:cNvSpPr txBox="1"/>
              <p:nvPr/>
            </p:nvSpPr>
            <p:spPr>
              <a:xfrm>
                <a:off x="3558208" y="1758518"/>
                <a:ext cx="1757938" cy="2287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Your website is posted at this link!</a:t>
                </a:r>
              </a:p>
              <a:p>
                <a:endParaRPr lang="en-US" dirty="0"/>
              </a:p>
              <a:p>
                <a:r>
                  <a:rPr lang="en-US" dirty="0"/>
                  <a:t>Wait several minute for it to be ready, then click into the link!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015F53-C273-422D-9427-BACE3AA9F556}"/>
                </a:ext>
              </a:extLst>
            </p:cNvPr>
            <p:cNvSpPr txBox="1"/>
            <p:nvPr/>
          </p:nvSpPr>
          <p:spPr>
            <a:xfrm flipH="1">
              <a:off x="3293728" y="549113"/>
              <a:ext cx="516838" cy="35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D09A9-8F06-42D1-88F7-248CD52523B4}"/>
              </a:ext>
            </a:extLst>
          </p:cNvPr>
          <p:cNvSpPr/>
          <p:nvPr/>
        </p:nvSpPr>
        <p:spPr>
          <a:xfrm>
            <a:off x="5820356" y="4189579"/>
            <a:ext cx="3076182" cy="408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BA6931-7A6B-4E9D-A4CA-463EAB5E00D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7358447" y="3866706"/>
            <a:ext cx="903088" cy="322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9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090F-3433-4FA4-98B6-5E815F3E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143A-D38A-4CFA-B1AC-2FDCA3FB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6F327-84AC-4BD2-B563-DB04FAC1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98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D2F7-60E9-415F-851D-7D491804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5FE9-B02F-4943-942F-C02FEC00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E03E4-EFC1-4A99-BACF-236D066B9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16F98C4-66D4-4F86-AF19-D73D77737A0F}"/>
              </a:ext>
            </a:extLst>
          </p:cNvPr>
          <p:cNvGrpSpPr/>
          <p:nvPr/>
        </p:nvGrpSpPr>
        <p:grpSpPr>
          <a:xfrm>
            <a:off x="7001195" y="1985290"/>
            <a:ext cx="3181137" cy="2292511"/>
            <a:chOff x="3293728" y="512782"/>
            <a:chExt cx="2181448" cy="309656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59E9D2-4140-4A7D-9605-9168A54992B0}"/>
                </a:ext>
              </a:extLst>
            </p:cNvPr>
            <p:cNvGrpSpPr/>
            <p:nvPr/>
          </p:nvGrpSpPr>
          <p:grpSpPr>
            <a:xfrm>
              <a:off x="3293728" y="512782"/>
              <a:ext cx="2181448" cy="3096564"/>
              <a:chOff x="3293729" y="1228645"/>
              <a:chExt cx="2181448" cy="309656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610009-EAE0-4653-BDDB-38B3B5552835}"/>
                  </a:ext>
                </a:extLst>
              </p:cNvPr>
              <p:cNvSpPr/>
              <p:nvPr/>
            </p:nvSpPr>
            <p:spPr>
              <a:xfrm>
                <a:off x="3293729" y="1228645"/>
                <a:ext cx="2181448" cy="3096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C637C-816B-403F-A37A-803D0C917631}"/>
                  </a:ext>
                </a:extLst>
              </p:cNvPr>
              <p:cNvSpPr txBox="1"/>
              <p:nvPr/>
            </p:nvSpPr>
            <p:spPr>
              <a:xfrm>
                <a:off x="3558208" y="1758518"/>
                <a:ext cx="1757938" cy="156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let’s go back to your code editor. Find that we and do some modification to it!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156E4C-DB58-4AA0-9FF3-CCAFFFA1508B}"/>
                </a:ext>
              </a:extLst>
            </p:cNvPr>
            <p:cNvSpPr txBox="1"/>
            <p:nvPr/>
          </p:nvSpPr>
          <p:spPr>
            <a:xfrm flipH="1">
              <a:off x="3293728" y="549113"/>
              <a:ext cx="516838" cy="35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F784A4F-299B-43A7-A93C-ED1579FAE1AC}"/>
              </a:ext>
            </a:extLst>
          </p:cNvPr>
          <p:cNvSpPr/>
          <p:nvPr/>
        </p:nvSpPr>
        <p:spPr>
          <a:xfrm>
            <a:off x="2241578" y="2377576"/>
            <a:ext cx="3076182" cy="408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BA1426-BCD3-4D6C-B12D-531D85942120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 flipV="1">
            <a:off x="5317760" y="2582044"/>
            <a:ext cx="1683435" cy="5495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1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3140-B192-44EA-AC99-67930244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B642-DA37-432F-9DED-17F31249C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42595-8B38-4681-8789-3D6A818E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FE3CF0A-6E95-4075-99C8-76F5B130A634}"/>
              </a:ext>
            </a:extLst>
          </p:cNvPr>
          <p:cNvGrpSpPr/>
          <p:nvPr/>
        </p:nvGrpSpPr>
        <p:grpSpPr>
          <a:xfrm>
            <a:off x="7001195" y="1985290"/>
            <a:ext cx="3181137" cy="1274745"/>
            <a:chOff x="3293728" y="512782"/>
            <a:chExt cx="2181448" cy="17218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07AF90-11C9-4E2A-B38E-D8837A8D14BA}"/>
                </a:ext>
              </a:extLst>
            </p:cNvPr>
            <p:cNvGrpSpPr/>
            <p:nvPr/>
          </p:nvGrpSpPr>
          <p:grpSpPr>
            <a:xfrm>
              <a:off x="3293728" y="512782"/>
              <a:ext cx="2181448" cy="1721837"/>
              <a:chOff x="3293729" y="1228645"/>
              <a:chExt cx="2181448" cy="172183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2F8AD2-A854-431B-8FB0-10F51BDC7AEF}"/>
                  </a:ext>
                </a:extLst>
              </p:cNvPr>
              <p:cNvSpPr/>
              <p:nvPr/>
            </p:nvSpPr>
            <p:spPr>
              <a:xfrm>
                <a:off x="3293729" y="1228645"/>
                <a:ext cx="2181448" cy="1721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A2E01F-0653-400E-9DF2-6B01240113E1}"/>
                  </a:ext>
                </a:extLst>
              </p:cNvPr>
              <p:cNvSpPr txBox="1"/>
              <p:nvPr/>
            </p:nvSpPr>
            <p:spPr>
              <a:xfrm>
                <a:off x="3558208" y="1758518"/>
                <a:ext cx="1757938" cy="873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Follow the same steps to add, commit, and push.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FE170D-4A0A-4D7A-B2D4-91E24CF224A2}"/>
                </a:ext>
              </a:extLst>
            </p:cNvPr>
            <p:cNvSpPr txBox="1"/>
            <p:nvPr/>
          </p:nvSpPr>
          <p:spPr>
            <a:xfrm flipH="1">
              <a:off x="3293728" y="549113"/>
              <a:ext cx="516838" cy="35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283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D3D3-D5A2-4E68-A1C3-5A867B0F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6B61-760B-4937-8906-3B472EB3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DF974-0372-4329-8A4F-5E4E7875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C3F46B-D547-43EF-8D70-0D5B175C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7246652-CA62-4553-A522-C5572A937451}"/>
              </a:ext>
            </a:extLst>
          </p:cNvPr>
          <p:cNvGrpSpPr/>
          <p:nvPr/>
        </p:nvGrpSpPr>
        <p:grpSpPr>
          <a:xfrm>
            <a:off x="8029443" y="1315805"/>
            <a:ext cx="3584488" cy="2273181"/>
            <a:chOff x="3299788" y="1120845"/>
            <a:chExt cx="2329734" cy="16618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34912D-03D1-46A3-87B7-06EE6E6D3D2E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661823"/>
              <a:chOff x="3299790" y="1836751"/>
              <a:chExt cx="2329733" cy="166182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B08D1D-41A9-462B-A8BD-BD1879196644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661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ABD4C6-D614-4475-AA2C-A34A0DC4207D}"/>
                  </a:ext>
                </a:extLst>
              </p:cNvPr>
              <p:cNvSpPr txBox="1"/>
              <p:nvPr/>
            </p:nvSpPr>
            <p:spPr>
              <a:xfrm>
                <a:off x="3621818" y="2205997"/>
                <a:ext cx="1891597" cy="1080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Name your repository whatever you like, but for the sake of demonstration, I’m going to name my repository “</a:t>
                </a:r>
                <a:r>
                  <a:rPr lang="en-US" dirty="0" err="1"/>
                  <a:t>learnGitPage</a:t>
                </a:r>
                <a:r>
                  <a:rPr lang="en-US" dirty="0"/>
                  <a:t>”.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FCC004-C9CB-4691-9DE7-4FFCA5AAC2D0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1F570C8-AB53-42AD-AF1B-2AA66E97DCA4}"/>
              </a:ext>
            </a:extLst>
          </p:cNvPr>
          <p:cNvSpPr/>
          <p:nvPr/>
        </p:nvSpPr>
        <p:spPr>
          <a:xfrm>
            <a:off x="4626864" y="2843784"/>
            <a:ext cx="2532888" cy="7452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FE019-514E-496A-B283-DAD35738E2B0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H="1">
            <a:off x="7159752" y="2452425"/>
            <a:ext cx="869693" cy="7639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E9570A-7905-47FE-A551-142FBF9C6EB4}"/>
              </a:ext>
            </a:extLst>
          </p:cNvPr>
          <p:cNvGrpSpPr/>
          <p:nvPr/>
        </p:nvGrpSpPr>
        <p:grpSpPr>
          <a:xfrm>
            <a:off x="181684" y="1864945"/>
            <a:ext cx="2698676" cy="1661866"/>
            <a:chOff x="3299788" y="1120845"/>
            <a:chExt cx="2329734" cy="166186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4010C7F-5AB5-412E-A23E-1E931CA8E21A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661823"/>
              <a:chOff x="3299790" y="1836751"/>
              <a:chExt cx="2329733" cy="166182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F308F5-10AD-4312-BCE3-03B31C6DD213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661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B134E2-3B04-403B-9854-3723C2D362B2}"/>
                  </a:ext>
                </a:extLst>
              </p:cNvPr>
              <p:cNvSpPr txBox="1"/>
              <p:nvPr/>
            </p:nvSpPr>
            <p:spPr>
              <a:xfrm>
                <a:off x="3621818" y="2205997"/>
                <a:ext cx="16856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 can provide some description about your repository here.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3BEECA-59A8-4A46-8A08-7155DB192BE7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7652B5-F45B-46F9-B2C1-5349394E6491}"/>
              </a:ext>
            </a:extLst>
          </p:cNvPr>
          <p:cNvSpPr/>
          <p:nvPr/>
        </p:nvSpPr>
        <p:spPr>
          <a:xfrm>
            <a:off x="2507334" y="3923796"/>
            <a:ext cx="7066434" cy="7452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5498E8-A66A-46F6-BA45-99C359D78F9B}"/>
              </a:ext>
            </a:extLst>
          </p:cNvPr>
          <p:cNvCxnSpPr>
            <a:cxnSpLocks/>
          </p:cNvCxnSpPr>
          <p:nvPr/>
        </p:nvCxnSpPr>
        <p:spPr>
          <a:xfrm>
            <a:off x="1531023" y="3551133"/>
            <a:ext cx="976311" cy="7452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2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C8B9E6-F921-40DA-B40B-0C1DBE30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995A26E-5892-4C7C-A41D-687548D691B6}"/>
              </a:ext>
            </a:extLst>
          </p:cNvPr>
          <p:cNvGrpSpPr/>
          <p:nvPr/>
        </p:nvGrpSpPr>
        <p:grpSpPr>
          <a:xfrm>
            <a:off x="7579180" y="1974673"/>
            <a:ext cx="3210740" cy="1754263"/>
            <a:chOff x="3299788" y="1120845"/>
            <a:chExt cx="2329734" cy="17542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6B47F-1D3C-4613-BD4C-3B0E9C18B85E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754220"/>
              <a:chOff x="3299790" y="1836751"/>
              <a:chExt cx="2329733" cy="175422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EBFE87-A781-494F-B1CD-A553E02A681B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661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C34E8A-06EC-4C8D-92B6-70AFD8DEE456}"/>
                  </a:ext>
                </a:extLst>
              </p:cNvPr>
              <p:cNvSpPr txBox="1"/>
              <p:nvPr/>
            </p:nvSpPr>
            <p:spPr>
              <a:xfrm>
                <a:off x="3609689" y="2113643"/>
                <a:ext cx="168567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After you scroll down on the same page, click here to create the new repository!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910FF7-98E3-4BEB-AD71-6089A81BB9B1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C91C5CE-E65C-428E-A02F-2E192FA45444}"/>
              </a:ext>
            </a:extLst>
          </p:cNvPr>
          <p:cNvSpPr/>
          <p:nvPr/>
        </p:nvSpPr>
        <p:spPr>
          <a:xfrm>
            <a:off x="2587752" y="4919472"/>
            <a:ext cx="1545336" cy="585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AEEB41-CC0F-4876-A684-A5EE2FE4201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33089" y="2805628"/>
            <a:ext cx="3446092" cy="24064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1D9E36-37CC-4996-B3B6-895834F6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2EA144C-EDB5-483B-BA8C-16E8419E9D21}"/>
              </a:ext>
            </a:extLst>
          </p:cNvPr>
          <p:cNvGrpSpPr/>
          <p:nvPr/>
        </p:nvGrpSpPr>
        <p:grpSpPr>
          <a:xfrm>
            <a:off x="7579180" y="1974673"/>
            <a:ext cx="3210740" cy="1661866"/>
            <a:chOff x="3299788" y="1120845"/>
            <a:chExt cx="2329734" cy="16618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7003D82-50D1-41C2-ADF6-AAE8F84659C8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661823"/>
              <a:chOff x="3299790" y="1836751"/>
              <a:chExt cx="2329733" cy="166182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04C9A7-7D9D-4EF8-9891-D04000F4B198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661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0ECA36-F16C-433B-9E5D-C3D08FB77616}"/>
                  </a:ext>
                </a:extLst>
              </p:cNvPr>
              <p:cNvSpPr txBox="1"/>
              <p:nvPr/>
            </p:nvSpPr>
            <p:spPr>
              <a:xfrm>
                <a:off x="3609689" y="2113643"/>
                <a:ext cx="16856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After you click the create repository button, you are going to arrive at this page.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32C119-927C-484D-B9A4-A2D92A35C444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15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9B81-BA6D-4A55-8CC2-FDF77D20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582B-D785-42D1-9BB0-28D2A35F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D6DFC-C3B5-4A88-9324-1FF5E307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96A7128-BF15-4AAB-935A-3AE087EB0AF7}"/>
              </a:ext>
            </a:extLst>
          </p:cNvPr>
          <p:cNvGrpSpPr/>
          <p:nvPr/>
        </p:nvGrpSpPr>
        <p:grpSpPr>
          <a:xfrm>
            <a:off x="7579180" y="1974673"/>
            <a:ext cx="3210740" cy="1353743"/>
            <a:chOff x="3299788" y="1120845"/>
            <a:chExt cx="2329734" cy="1661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A1A8B6E-57F4-4A05-8684-B4BC7BF2280C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661823"/>
              <a:chOff x="3299790" y="1836751"/>
              <a:chExt cx="2329733" cy="166182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CAED8E-EBA7-42DC-BF83-D8057FDA4362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661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15914-0831-4D44-B8CB-34D3D1D99887}"/>
                  </a:ext>
                </a:extLst>
              </p:cNvPr>
              <p:cNvSpPr txBox="1"/>
              <p:nvPr/>
            </p:nvSpPr>
            <p:spPr>
              <a:xfrm>
                <a:off x="3621818" y="2162399"/>
                <a:ext cx="16856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let’s make sure you have git installed using git –version.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8902AD-CE0F-4524-9C76-4E18C31E6C2D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EFEF3-F598-43CE-B07A-F3282482694F}"/>
              </a:ext>
            </a:extLst>
          </p:cNvPr>
          <p:cNvSpPr/>
          <p:nvPr/>
        </p:nvSpPr>
        <p:spPr>
          <a:xfrm>
            <a:off x="1979079" y="4587903"/>
            <a:ext cx="4461478" cy="3180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751F88-95AD-4654-AE01-1F66657B336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225871" y="2651562"/>
            <a:ext cx="1353310" cy="19309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C7F495-42F7-4C47-8CF5-EBD77220021A}"/>
              </a:ext>
            </a:extLst>
          </p:cNvPr>
          <p:cNvGrpSpPr/>
          <p:nvPr/>
        </p:nvGrpSpPr>
        <p:grpSpPr>
          <a:xfrm>
            <a:off x="7226054" y="4329848"/>
            <a:ext cx="4461478" cy="1257317"/>
            <a:chOff x="3299788" y="1120845"/>
            <a:chExt cx="2329734" cy="16618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BD2BAAD-A311-460A-827D-20CDB6262AF3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661823"/>
              <a:chOff x="3299790" y="1836751"/>
              <a:chExt cx="2329733" cy="166182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10FE0D-C74C-4C9C-86F5-5C3569CC4550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661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0683D7-A9FA-4544-969C-1050D75CE38B}"/>
                  </a:ext>
                </a:extLst>
              </p:cNvPr>
              <p:cNvSpPr txBox="1"/>
              <p:nvPr/>
            </p:nvSpPr>
            <p:spPr>
              <a:xfrm>
                <a:off x="3470033" y="2129977"/>
                <a:ext cx="2072354" cy="1220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you do not have git pre-installed, go to this link: </a:t>
                </a:r>
              </a:p>
              <a:p>
                <a:r>
                  <a:rPr lang="en-US" dirty="0"/>
                  <a:t>https://git-scm.com/downloads.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E9695A-7465-482D-9A21-E7AFB2A77788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45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43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E2656-89F2-4E6E-A6DB-3F7010F6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2673904-F78C-4595-8BF1-C74420DB71C1}"/>
              </a:ext>
            </a:extLst>
          </p:cNvPr>
          <p:cNvGrpSpPr/>
          <p:nvPr/>
        </p:nvGrpSpPr>
        <p:grpSpPr>
          <a:xfrm>
            <a:off x="8040355" y="2245018"/>
            <a:ext cx="3210740" cy="1183982"/>
            <a:chOff x="3299788" y="1120845"/>
            <a:chExt cx="2329734" cy="16618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425769-1ED7-425F-9262-4A583D7B4602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661823"/>
              <a:chOff x="3299790" y="1836751"/>
              <a:chExt cx="2329733" cy="166182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BA8164-FFF3-4B06-B502-6F781E2C6446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661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744BAD-16BA-4D86-8D54-83EE50B47E3F}"/>
                  </a:ext>
                </a:extLst>
              </p:cNvPr>
              <p:cNvSpPr txBox="1"/>
              <p:nvPr/>
            </p:nvSpPr>
            <p:spPr>
              <a:xfrm>
                <a:off x="3621818" y="2277893"/>
                <a:ext cx="16856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Create an html file for your website.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C1E1D4-CE6C-4242-BA46-839248795C78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78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7CAB06-5171-4F1A-972A-B0D974DD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BB0A30F-26DF-443F-98CD-EBA84E425BFC}"/>
              </a:ext>
            </a:extLst>
          </p:cNvPr>
          <p:cNvGrpSpPr/>
          <p:nvPr/>
        </p:nvGrpSpPr>
        <p:grpSpPr>
          <a:xfrm>
            <a:off x="7579180" y="1974673"/>
            <a:ext cx="3210740" cy="999115"/>
            <a:chOff x="3299788" y="1120845"/>
            <a:chExt cx="2329734" cy="16618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E44243-5AB6-4D75-9349-6CF86C9BFB4E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661823"/>
              <a:chOff x="3299790" y="1836751"/>
              <a:chExt cx="2329733" cy="166182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524FA6C-18C0-47FE-B9DC-E61408C98F91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661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56842F-A332-4304-A48A-D4351B418D96}"/>
                  </a:ext>
                </a:extLst>
              </p:cNvPr>
              <p:cNvSpPr txBox="1"/>
              <p:nvPr/>
            </p:nvSpPr>
            <p:spPr>
              <a:xfrm>
                <a:off x="3621818" y="2162399"/>
                <a:ext cx="1685676" cy="793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“git </a:t>
                </a:r>
                <a:r>
                  <a:rPr lang="en-US" dirty="0" err="1"/>
                  <a:t>init</a:t>
                </a:r>
                <a:r>
                  <a:rPr lang="en-US" dirty="0"/>
                  <a:t>” your directory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30C189-0174-4BE8-BA6B-E71B2532F87D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9FFF410-6079-4354-A2D7-D67F4699388E}"/>
              </a:ext>
            </a:extLst>
          </p:cNvPr>
          <p:cNvSpPr/>
          <p:nvPr/>
        </p:nvSpPr>
        <p:spPr>
          <a:xfrm>
            <a:off x="2002933" y="4858248"/>
            <a:ext cx="5638270" cy="3180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8B99FF-2956-4A0F-B91D-D629FDDCC0B5}"/>
              </a:ext>
            </a:extLst>
          </p:cNvPr>
          <p:cNvGrpSpPr/>
          <p:nvPr/>
        </p:nvGrpSpPr>
        <p:grpSpPr>
          <a:xfrm>
            <a:off x="2313791" y="1197601"/>
            <a:ext cx="3210740" cy="1449895"/>
            <a:chOff x="3299788" y="1120845"/>
            <a:chExt cx="2329734" cy="24116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3F11F8-0C8A-4E4A-836F-9E32A7F72328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2411622"/>
              <a:chOff x="3299790" y="1836751"/>
              <a:chExt cx="2329733" cy="241162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39BFE7-57F3-4F20-BBA2-D3517D9920C8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2411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77A87-5152-4A76-807B-B2870DBC4F17}"/>
                  </a:ext>
                </a:extLst>
              </p:cNvPr>
              <p:cNvSpPr txBox="1"/>
              <p:nvPr/>
            </p:nvSpPr>
            <p:spPr>
              <a:xfrm>
                <a:off x="3621818" y="2162399"/>
                <a:ext cx="1685676" cy="1996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 are going to notice that all the files turned to green, and there’s a “10” here.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56547F-2346-4A7F-982A-4D9E5CD2CA51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6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AA9CC-25AB-45C2-9673-495BEB1C3192}"/>
              </a:ext>
            </a:extLst>
          </p:cNvPr>
          <p:cNvSpPr/>
          <p:nvPr/>
        </p:nvSpPr>
        <p:spPr>
          <a:xfrm>
            <a:off x="0" y="1053076"/>
            <a:ext cx="373711" cy="3291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021CB-E0F4-4909-87FC-706B0752D4A0}"/>
              </a:ext>
            </a:extLst>
          </p:cNvPr>
          <p:cNvSpPr/>
          <p:nvPr/>
        </p:nvSpPr>
        <p:spPr>
          <a:xfrm flipV="1">
            <a:off x="373711" y="1053073"/>
            <a:ext cx="1496273" cy="19314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FFCC61-E9D7-4634-8A04-B6F09C895233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>
            <a:off x="1869984" y="1922562"/>
            <a:ext cx="443808" cy="96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F0BC76-3741-495B-9B40-17EE43F90C3E}"/>
              </a:ext>
            </a:extLst>
          </p:cNvPr>
          <p:cNvGrpSpPr/>
          <p:nvPr/>
        </p:nvGrpSpPr>
        <p:grpSpPr>
          <a:xfrm>
            <a:off x="2313790" y="2703276"/>
            <a:ext cx="3210740" cy="2050114"/>
            <a:chOff x="3299788" y="1120845"/>
            <a:chExt cx="2329734" cy="32437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727345F-695F-49A2-B118-5467F63F3C49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3243685"/>
              <a:chOff x="3299790" y="1836751"/>
              <a:chExt cx="2329733" cy="324368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B6552F-CE3A-45BA-A6B1-89EFF6676680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32436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629626-9F2F-4810-96CA-FFF28FE7086C}"/>
                  </a:ext>
                </a:extLst>
              </p:cNvPr>
              <p:cNvSpPr txBox="1"/>
              <p:nvPr/>
            </p:nvSpPr>
            <p:spPr>
              <a:xfrm>
                <a:off x="3621818" y="2162399"/>
                <a:ext cx="1685676" cy="2918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Green files means they have been changed.</a:t>
                </a:r>
              </a:p>
              <a:p>
                <a:r>
                  <a:rPr lang="en-US" dirty="0"/>
                  <a:t>The 10 in the blue circles indicates the total number of files changed.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BC2615-B665-48FF-A7E2-19F773189DCD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6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(3)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CA5581-A44E-46F8-8EC2-E4ED99394283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flipH="1">
            <a:off x="4822068" y="2474244"/>
            <a:ext cx="2757113" cy="2384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5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C189D-AA29-48DF-A0D0-6D560975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34A2349-F97B-4B28-907B-46896A7E19DA}"/>
              </a:ext>
            </a:extLst>
          </p:cNvPr>
          <p:cNvGrpSpPr/>
          <p:nvPr/>
        </p:nvGrpSpPr>
        <p:grpSpPr>
          <a:xfrm>
            <a:off x="7539424" y="1346520"/>
            <a:ext cx="3210740" cy="1353743"/>
            <a:chOff x="3299788" y="1120845"/>
            <a:chExt cx="2329734" cy="16618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4320445-CC1E-49F1-8EA9-2E1B17A40FF3}"/>
                </a:ext>
              </a:extLst>
            </p:cNvPr>
            <p:cNvGrpSpPr/>
            <p:nvPr/>
          </p:nvGrpSpPr>
          <p:grpSpPr>
            <a:xfrm>
              <a:off x="3299789" y="1120888"/>
              <a:ext cx="2329733" cy="1661823"/>
              <a:chOff x="3299790" y="1836751"/>
              <a:chExt cx="2329733" cy="166182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70E420D-6285-47B2-A69E-7E1D3A8472E6}"/>
                  </a:ext>
                </a:extLst>
              </p:cNvPr>
              <p:cNvSpPr/>
              <p:nvPr/>
            </p:nvSpPr>
            <p:spPr>
              <a:xfrm>
                <a:off x="3299790" y="1836751"/>
                <a:ext cx="2329733" cy="1661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F2CCC9-9A08-4CA0-905B-3B9E8802F576}"/>
                  </a:ext>
                </a:extLst>
              </p:cNvPr>
              <p:cNvSpPr txBox="1"/>
              <p:nvPr/>
            </p:nvSpPr>
            <p:spPr>
              <a:xfrm>
                <a:off x="3621818" y="2162399"/>
                <a:ext cx="1685676" cy="113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“git add .” adds all the files changed in the current directory.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799BBC-EB3B-4084-AB33-E4880C118FAF}"/>
                </a:ext>
              </a:extLst>
            </p:cNvPr>
            <p:cNvSpPr txBox="1"/>
            <p:nvPr/>
          </p:nvSpPr>
          <p:spPr>
            <a:xfrm flipH="1">
              <a:off x="3299788" y="1120845"/>
              <a:ext cx="51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D3B1A49-4DD3-4D53-BD9B-F8900527FB09}"/>
              </a:ext>
            </a:extLst>
          </p:cNvPr>
          <p:cNvSpPr/>
          <p:nvPr/>
        </p:nvSpPr>
        <p:spPr>
          <a:xfrm>
            <a:off x="1939323" y="3959750"/>
            <a:ext cx="4461478" cy="3180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35E3E3-3C50-4871-9651-4B6A15AB669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186115" y="2023409"/>
            <a:ext cx="1353310" cy="19309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2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558</Words>
  <Application>Microsoft Office PowerPoint</Application>
  <PresentationFormat>Widescreen</PresentationFormat>
  <Paragraphs>81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Yunjie</dc:creator>
  <cp:lastModifiedBy>Zhang Yunjie</cp:lastModifiedBy>
  <cp:revision>20</cp:revision>
  <dcterms:created xsi:type="dcterms:W3CDTF">2022-04-13T23:01:13Z</dcterms:created>
  <dcterms:modified xsi:type="dcterms:W3CDTF">2022-04-14T02:08:19Z</dcterms:modified>
</cp:coreProperties>
</file>