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52AC-6489-8F9A-D752-5C773A6B2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74712-2E2A-2023-E506-711ECEB60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210EB-2D1F-9C8A-ECCB-843AA007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E81B-7C18-584B-B6EF-05E54C3920BF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A1B36-EFAD-30BF-E982-7E8C7411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F1A9A-456B-50D8-198C-B64B54BC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4B1B-7BCF-5543-B44D-5724737D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875C-E874-029F-B69A-16E59C2E5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7DA4B-EE7C-CA01-C1A0-A1599AD90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A19A0-BDD0-0A81-77EC-A2C48AD07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E81B-7C18-584B-B6EF-05E54C3920BF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96C09-102F-29FF-EF75-A9F5B861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66B0B-1E8C-8876-251B-EC9630D7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4B1B-7BCF-5543-B44D-5724737D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0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D62812-F486-BB89-3EC4-F23F36879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E31E2D-4C99-1D05-A068-3BAAF160B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E205C-4B02-D148-1BDD-9316D3C7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E81B-7C18-584B-B6EF-05E54C3920BF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9747A-C889-2986-3012-D08DEE82A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0892C-1D25-CC38-B2AE-3EF2EE48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4B1B-7BCF-5543-B44D-5724737D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4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E6E6-44EF-FC10-119D-1F2EFB40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C4B56-1826-1722-A020-47E96363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80564-3A5A-1D4E-721B-F09CA39B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E81B-7C18-584B-B6EF-05E54C3920BF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A2D19-27EB-6820-DB93-C820CC28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3187B-13B0-4506-6E8F-58E23FA8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4B1B-7BCF-5543-B44D-5724737D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4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60C38-8B5F-850B-1E3A-236FA9F37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48BB2-97C5-C781-5FC6-918EC9FD9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2832D-B53C-33ED-899E-CAB53A9E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E81B-7C18-584B-B6EF-05E54C3920BF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B9C93-483A-51BF-139E-F2BB36E26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496E-D9C1-E693-8A18-3241B14C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4B1B-7BCF-5543-B44D-5724737D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4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64EB-DB4E-7D3D-9E28-82308934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87F1E-187A-D75F-C260-4A09787BB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CE9FB-BDEC-44A3-8F2C-19EEE4D8A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481FB-2D2F-1EEC-A249-8836B67A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E81B-7C18-584B-B6EF-05E54C3920BF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1CE0F-D1DC-8BF3-1C0B-5CDDD64E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89682-1A77-3168-8608-2A576BE3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4B1B-7BCF-5543-B44D-5724737D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88E8-58F9-F6B9-FCDE-B0F2CB5C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20529-6AE0-D09F-2CAF-8D64EE24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271BC-B6B2-F015-D7E2-E8197B382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C95F1-1C8B-FD02-A9CE-4E53F2BFE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C8FD1-4FA3-AE5A-654B-6B932CE30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CBD83-FB7E-41C3-B6EF-C0F24D1DC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E81B-7C18-584B-B6EF-05E54C3920BF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0225EE-F766-09BF-54B0-C0A28208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BBCD5-65AE-6168-DB34-2D8AB8A3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4B1B-7BCF-5543-B44D-5724737D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3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D23F-64D4-662E-2507-CC91991F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966C8-841A-EBA8-FF15-04845636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E81B-7C18-584B-B6EF-05E54C3920BF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E387A-B82F-2981-564F-9AA584D9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89A269-C5DC-4364-CE6B-440E2852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4B1B-7BCF-5543-B44D-5724737D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6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36873-28EA-92E6-C009-4412069F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E81B-7C18-584B-B6EF-05E54C3920BF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77377-8E8E-B34C-9D65-86F1D0DA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ACA91-2CD3-3195-12F7-E061F3B3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4B1B-7BCF-5543-B44D-5724737D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03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444B-5A29-457B-DED7-7C9B4E0CC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4A4E-1B5B-F234-6C49-658A172E4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36EC8-1948-22C0-57DC-DF3F97014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E3101-253B-EFD9-6EB7-079CC4840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E81B-7C18-584B-B6EF-05E54C3920BF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4BD21-7B3A-BE24-1267-5FBE31B0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77957-CC1E-2B80-8801-E90E6A44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4B1B-7BCF-5543-B44D-5724737D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68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89963-E48D-0ED8-E358-456FABE3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1D49A-FC81-B7A8-A5D1-9B38105BFD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EEFFE-B0E0-81DC-7D1C-4C1946E9C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ADD72-0E69-9145-AB15-ED59AC51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DE81B-7C18-584B-B6EF-05E54C3920BF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59D07-A610-FE87-D95D-1673E79C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3AF5A-A933-1068-02B8-634F288C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F4B1B-7BCF-5543-B44D-5724737D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07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EE54F-4B6D-BF17-5799-1E360567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C98DE-3330-92A0-06FE-6556AEA89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4A974-D01C-88BB-953B-372E1899C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5DE81B-7C18-584B-B6EF-05E54C3920BF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B5F3D-BA0E-B7C0-EC47-000BCDBDA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F6442-5FC6-A2BD-5313-BF2445BD5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2F4B1B-7BCF-5543-B44D-5724737DF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3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BD5A02C-DCB4-0F86-B2E3-8286C3A84054}"/>
              </a:ext>
            </a:extLst>
          </p:cNvPr>
          <p:cNvGrpSpPr/>
          <p:nvPr/>
        </p:nvGrpSpPr>
        <p:grpSpPr>
          <a:xfrm>
            <a:off x="1714500" y="2271713"/>
            <a:ext cx="1371600" cy="3397876"/>
            <a:chOff x="1714500" y="2271713"/>
            <a:chExt cx="1371600" cy="3397876"/>
          </a:xfrm>
        </p:grpSpPr>
        <p:sp>
          <p:nvSpPr>
            <p:cNvPr id="5" name="Cube 4">
              <a:extLst>
                <a:ext uri="{FF2B5EF4-FFF2-40B4-BE49-F238E27FC236}">
                  <a16:creationId xmlns:a16="http://schemas.microsoft.com/office/drawing/2014/main" id="{8D544F0E-30D9-1BDA-74B9-C070E4A4BBC0}"/>
                </a:ext>
              </a:extLst>
            </p:cNvPr>
            <p:cNvSpPr/>
            <p:nvPr/>
          </p:nvSpPr>
          <p:spPr>
            <a:xfrm>
              <a:off x="1714500" y="4297989"/>
              <a:ext cx="1371600" cy="1371600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b2</a:t>
              </a:r>
            </a:p>
          </p:txBody>
        </p:sp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E769545B-99AB-E75B-4077-C26C91FF61E4}"/>
                </a:ext>
              </a:extLst>
            </p:cNvPr>
            <p:cNvSpPr/>
            <p:nvPr/>
          </p:nvSpPr>
          <p:spPr>
            <a:xfrm>
              <a:off x="1714500" y="3284851"/>
              <a:ext cx="1371600" cy="1371600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b3</a:t>
              </a:r>
              <a:endParaRPr lang="en-US" dirty="0"/>
            </a:p>
          </p:txBody>
        </p:sp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E7D2C1B2-FD31-1E09-8CA7-4D1CB69008DA}"/>
                </a:ext>
              </a:extLst>
            </p:cNvPr>
            <p:cNvSpPr/>
            <p:nvPr/>
          </p:nvSpPr>
          <p:spPr>
            <a:xfrm>
              <a:off x="1714500" y="2271713"/>
              <a:ext cx="1371600" cy="1371600"/>
            </a:xfrm>
            <a:prstGeom prst="cub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b1</a:t>
              </a: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28488-EAA1-B8BD-1409-4D380E09427A}"/>
              </a:ext>
            </a:extLst>
          </p:cNvPr>
          <p:cNvGrpSpPr/>
          <p:nvPr/>
        </p:nvGrpSpPr>
        <p:grpSpPr>
          <a:xfrm>
            <a:off x="5292681" y="2271713"/>
            <a:ext cx="1371600" cy="3397876"/>
            <a:chOff x="5292681" y="2271713"/>
            <a:chExt cx="1371600" cy="3397876"/>
          </a:xfrm>
        </p:grpSpPr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2C281993-3F6F-7CD9-049E-4863C82A984E}"/>
                </a:ext>
              </a:extLst>
            </p:cNvPr>
            <p:cNvSpPr/>
            <p:nvPr/>
          </p:nvSpPr>
          <p:spPr>
            <a:xfrm>
              <a:off x="5292681" y="4297989"/>
              <a:ext cx="1371600" cy="1371600"/>
            </a:xfrm>
            <a:prstGeom prst="cub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b1</a:t>
              </a:r>
              <a:endParaRPr lang="en-US" dirty="0"/>
            </a:p>
          </p:txBody>
        </p:sp>
        <p:sp>
          <p:nvSpPr>
            <p:cNvPr id="8" name="Cube 7">
              <a:extLst>
                <a:ext uri="{FF2B5EF4-FFF2-40B4-BE49-F238E27FC236}">
                  <a16:creationId xmlns:a16="http://schemas.microsoft.com/office/drawing/2014/main" id="{C056B95E-2B1C-C827-0BB1-942F0EA6A79E}"/>
                </a:ext>
              </a:extLst>
            </p:cNvPr>
            <p:cNvSpPr/>
            <p:nvPr/>
          </p:nvSpPr>
          <p:spPr>
            <a:xfrm>
              <a:off x="5292681" y="3302023"/>
              <a:ext cx="1371600" cy="1371600"/>
            </a:xfrm>
            <a:prstGeom prst="cub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b3</a:t>
              </a:r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BD765346-EB14-BC68-986D-BEA8931B67F0}"/>
                </a:ext>
              </a:extLst>
            </p:cNvPr>
            <p:cNvSpPr/>
            <p:nvPr/>
          </p:nvSpPr>
          <p:spPr>
            <a:xfrm>
              <a:off x="5292681" y="2271713"/>
              <a:ext cx="1371600" cy="1371600"/>
            </a:xfrm>
            <a:prstGeom prst="cub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957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 Zhu</dc:creator>
  <cp:lastModifiedBy>Wang Zhu</cp:lastModifiedBy>
  <cp:revision>2</cp:revision>
  <dcterms:created xsi:type="dcterms:W3CDTF">2024-10-15T01:35:26Z</dcterms:created>
  <dcterms:modified xsi:type="dcterms:W3CDTF">2024-10-15T01:45:48Z</dcterms:modified>
</cp:coreProperties>
</file>