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A1B11C89-6EB6-466C-A764-25F0D83545C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Composing multiple PID policies using Reinforcement Learning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3108960" y="3017520"/>
            <a:ext cx="4023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  <a:ea typeface="Noto Sans CJK SC"/>
              </a:rPr>
              <a:t> </a:t>
            </a:r>
            <a:r>
              <a:rPr b="0" lang="en-US" sz="1800" spc="-1" strike="noStrike">
                <a:latin typeface="Arial"/>
                <a:ea typeface="Noto Sans CJK SC"/>
              </a:rPr>
              <a:t>Zhaorun </a:t>
            </a:r>
            <a:r>
              <a:rPr b="0" lang="en-US" sz="1800" spc="-1" strike="noStrike">
                <a:latin typeface="Arial"/>
              </a:rPr>
              <a:t>Chen, Mason Zhao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Reinforcement learning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Policy selection is not success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Instruction to motor position is working properly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What’s left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Train the RL to work with the policy selection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Apply the algorithm to the other environment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Contribution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Zhaorun Chen: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Setup environment, Build the gait control, train the RL model, editing presentation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Mason Zhao 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Writing proposal, Build PID structure and tune PID factor, draft presentation,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Problem statement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Setup a doggo robot* environment with obstacles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Tune multiple PID controller for robot to move in different directions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Train RL policy to learn to select one of the PID controller ate each time step to navigate robot between two points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Problem statement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Safety Gym environment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Safexp-DoggoGoal2-v0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Methodology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PID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RL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PID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Construct 12 PID for each of the motor on the robot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Design three moving strategies that the robot can move forward, and rotate in both direction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Reinforcement learning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State dimesion: 104 degree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Include the accelerator, velocimeter, goal lidar, vases lidar, gyro, joint motor position and velocity, if the leg touch the ground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Method use PPO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Achievement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PID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RL learning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PID achievement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# video for robot moving forward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PID achievement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PID factor tune result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2023-04-17T12:24:04Z</dcterms:created>
  <dc:creator/>
  <dc:description/>
  <dc:language>en-US</dc:language>
  <cp:lastModifiedBy/>
  <dcterms:modified xsi:type="dcterms:W3CDTF">2023-04-17T14:23:26Z</dcterms:modified>
  <cp:revision>3</cp:revision>
  <dc:subject/>
  <dc:title/>
</cp:coreProperties>
</file>