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c2d237919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c2d237919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c2d23791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c2d23791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c2d23791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c2d23791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c2d23791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c2d23791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c2d23791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c2d23791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c2d23791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c2d23791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c2d23791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c2d23791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c2d23791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c2d23791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c2d237919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c2d23791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Board Game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932125" y="3703000"/>
            <a:ext cx="3622500" cy="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John Owen                      Zeming Chen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Chengcheng Ding        Zachary Prince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Risk 2.0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we’ve  learned    --  first time </a:t>
            </a:r>
            <a:r>
              <a:rPr lang="en" sz="1800"/>
              <a:t>collaborating</a:t>
            </a:r>
            <a:r>
              <a:rPr lang="en" sz="1800"/>
              <a:t> on a project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SVG and CSS for GUI design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For Risk 2.0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Networking between players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Better looking GUI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AI Opponents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Rules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Setup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Players take turns claiming territories until each one is claimed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Once every territory is claimed, players have a certain number of armies that they can place on their territories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 Each Player’s turn: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player gets a certain number of armies, determined by the territories they own, to place on their current territories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With these armies they can attack and defend territories.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Once they are done </a:t>
            </a:r>
            <a:r>
              <a:rPr lang="en"/>
              <a:t>attacking</a:t>
            </a:r>
            <a:r>
              <a:rPr lang="en"/>
              <a:t>, they can move as many units to adjacent territories that they own as they like.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First player to control all territories wins the game.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( As a player I want to be able to:)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4284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 sz="1800"/>
              <a:t>See the status of each territory (number of armies, continent/territory name).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 sz="1800"/>
              <a:t>Move troops to adjacent territories.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 sz="1800"/>
              <a:t>Attack and defend territories.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 sz="1800"/>
              <a:t>See how many territories each player controls.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 sz="1800"/>
              <a:t>Be able to end the turn, passing it to the next player.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 sz="1800"/>
              <a:t>See who’s turn it currently is.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 sz="1800"/>
              <a:t>Know the state of the current turn.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UML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922" y="0"/>
            <a:ext cx="5646203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Demo!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experience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Switching between roles between sprints 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flexible to everyone’s schedule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experience for all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Problems with clear user stories due to the nature of the game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trengths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Clear goal on minimum and maximum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We know what are the things that we will be able to accomplish at least, and the stuff we could given the time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Good division between works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Utilizing personal strengths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Dedication to work and assignments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Weakness &amp; Challenges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Git Hell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Several high coupling classes that was hard to get around with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Individual pulls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