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87" d="100"/>
          <a:sy n="87" d="100"/>
        </p:scale>
        <p:origin x="30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C8A20-9B54-3549-8412-532E83FA0E3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D34E3-A8F5-0742-B012-2855EB70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4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B915-C26C-4840-8C89-DF101A044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D155B-68F4-4E44-84EE-E5C259CED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967A7-2927-3D4B-86DB-94D76375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B8EF-F4B9-EE4C-AA25-355C85409B45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DA832-686B-1744-AA4F-05487E3B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04BE8-4E15-5440-9612-D39913A2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A1E0-3679-3C40-84E0-743D3E4F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9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2B99-6F84-3F49-94E1-EC01F77D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4ACB5-2282-A142-ABFE-74AA7AA48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273D-E6C1-2745-AC84-34B75FA8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B8EF-F4B9-EE4C-AA25-355C85409B45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44EB1-6214-F14E-B02D-CF5C43F3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5EB7A-9D9E-5043-9010-8AB41FB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A1E0-3679-3C40-84E0-743D3E4F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4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76517-C7A5-F74E-81FC-0B859BA72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26E70-1130-9141-8E9C-ADC4C66D2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271B4-26FC-D94C-BB3E-6679DC65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B8EF-F4B9-EE4C-AA25-355C85409B45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D3AE2-9E57-3B4D-8735-FEF86C70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4271C-29A3-B249-A329-35796DC6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A1E0-3679-3C40-84E0-743D3E4F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5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B599-0C32-5C4D-B937-5050B715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8539-C33F-F64C-A778-399DFD4CA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51981-979D-4D42-9126-9995D8BA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B8EF-F4B9-EE4C-AA25-355C85409B45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AA6A4-DC2A-A04C-8BAC-24823437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5C859-1E6D-FD4A-AAB6-6AD8FC1A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A1E0-3679-3C40-84E0-743D3E4F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61D9-B46F-DB4D-BD8B-CFAB01BA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6DDEA-6457-B14B-A490-7DD919F6C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7631D-CBBC-6B4F-BB25-98D646C4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B8EF-F4B9-EE4C-AA25-355C85409B45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20B59-630B-B24C-8A17-B086620B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1046D-A52B-2449-8D86-BD751E4D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A1E0-3679-3C40-84E0-743D3E4F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88DD-3A42-6240-8CA3-C855264C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3EC6-4E82-6843-B5F1-1B4F8118B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C5024-8EBB-5E49-A007-4512D82A7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E8866-A832-6A48-999A-FD0AD6A1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B8EF-F4B9-EE4C-AA25-355C85409B45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95C43-8610-EF49-A746-AB49F2EF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B6FA0-09EF-CE41-8B7C-F2F5D652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A1E0-3679-3C40-84E0-743D3E4F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4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3E8B-044D-CA4E-B37A-307EE7668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01EB-0694-B248-B45E-4EFEA88BA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E0870-6D19-0345-B33E-D2D6FA23A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3A577-65A3-AD4C-8911-43E5926A9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3D715-9ECF-2847-94CF-970D4CA0E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38E0B-92D9-2E44-A114-7ED6DE2E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B8EF-F4B9-EE4C-AA25-355C85409B45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B10A1-312C-6E4F-B883-868FDDAE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97DB1-3241-C546-8D2E-7E764904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A1E0-3679-3C40-84E0-743D3E4F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3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C311-0C97-0A44-8226-5A78EBB1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56AEB-8C11-FB46-BB85-D7772D1E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B8EF-F4B9-EE4C-AA25-355C85409B45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8B14C-4764-C44A-9245-374539E1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9B5D2-185C-8A45-880F-4E6D6FF4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A1E0-3679-3C40-84E0-743D3E4F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2ED36-4413-3545-B82B-1AD52A30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B8EF-F4B9-EE4C-AA25-355C85409B45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57B5E-782C-C94E-924F-E0A13AD0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F0553-AE4F-DC4C-89F4-988728D8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A1E0-3679-3C40-84E0-743D3E4F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5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1A3B-D0C8-7640-830F-0D00FF95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4685-D007-5240-8847-5F7D8E9AB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9A82E-1885-BE4C-870A-66BA6814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43BC0-869C-1B4A-BE24-D2E6F2F3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B8EF-F4B9-EE4C-AA25-355C85409B45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BF877-5BB5-C244-AB6C-4F947640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9BF4D-3825-B741-8130-9FDE9DE8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A1E0-3679-3C40-84E0-743D3E4F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8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5E01-7A8C-5B40-A237-251C89AC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88F8B-96DB-F947-902D-9AB0EC395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452B6-BBBF-B441-9BB2-82C4BEA28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E096-64EA-4F48-95CE-57D44522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B8EF-F4B9-EE4C-AA25-355C85409B45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82FDF-A7F3-B74A-AC44-4760FF1B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82E28-1752-3346-B698-8E3AB8D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A1E0-3679-3C40-84E0-743D3E4F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47FCD-1CB9-4C4E-A979-769BCA34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33AE7-8CAF-ED46-844E-F2D5DFBE0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E6C13-139E-7948-8847-6F0A99DCE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1B8EF-F4B9-EE4C-AA25-355C85409B45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D1F9B-E2DC-D54B-AC8C-5A2EE807E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7A94-7E94-D849-9CCF-B138F8D9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A1E0-3679-3C40-84E0-743D3E4F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2D4B9-3995-6F48-BAB2-B4C9E1DB508D}"/>
              </a:ext>
            </a:extLst>
          </p:cNvPr>
          <p:cNvSpPr txBox="1"/>
          <p:nvPr/>
        </p:nvSpPr>
        <p:spPr>
          <a:xfrm>
            <a:off x="1206285" y="400373"/>
            <a:ext cx="260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18mm, 4mm </a:t>
            </a:r>
            <a:r>
              <a:rPr lang="en-US"/>
              <a:t>Gray Pattern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8F662F-DEF8-BE45-9A74-F48B027CEC6D}"/>
              </a:ext>
            </a:extLst>
          </p:cNvPr>
          <p:cNvGrpSpPr/>
          <p:nvPr/>
        </p:nvGrpSpPr>
        <p:grpSpPr>
          <a:xfrm>
            <a:off x="-924000" y="1231835"/>
            <a:ext cx="14040000" cy="649719"/>
            <a:chOff x="653436" y="2779281"/>
            <a:chExt cx="14040000" cy="6497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E08B95F-7257-534E-83A3-F8A2EB5231BE}"/>
                </a:ext>
              </a:extLst>
            </p:cNvPr>
            <p:cNvGrpSpPr/>
            <p:nvPr/>
          </p:nvGrpSpPr>
          <p:grpSpPr>
            <a:xfrm>
              <a:off x="653436" y="2779281"/>
              <a:ext cx="7128000" cy="649719"/>
              <a:chOff x="4788114" y="2779281"/>
              <a:chExt cx="7128000" cy="64971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EE79D23-D533-CB49-9BC8-A0C03DD532BF}"/>
                  </a:ext>
                </a:extLst>
              </p:cNvPr>
              <p:cNvGrpSpPr/>
              <p:nvPr/>
            </p:nvGrpSpPr>
            <p:grpSpPr>
              <a:xfrm>
                <a:off x="4788114" y="2779281"/>
                <a:ext cx="3672000" cy="649719"/>
                <a:chOff x="4788114" y="2779281"/>
                <a:chExt cx="3672000" cy="649719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3DA441A9-663B-2845-8B30-470C065A0DBA}"/>
                    </a:ext>
                  </a:extLst>
                </p:cNvPr>
                <p:cNvGrpSpPr/>
                <p:nvPr/>
              </p:nvGrpSpPr>
              <p:grpSpPr>
                <a:xfrm>
                  <a:off x="4788114" y="2781000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90E33AE2-5200-6D47-9E90-024190F7FE44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1DA605A0-5BC9-F343-9247-2B37DE79F5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" name="Rectangle 1">
                        <a:extLst>
                          <a:ext uri="{FF2B5EF4-FFF2-40B4-BE49-F238E27FC236}">
                            <a16:creationId xmlns:a16="http://schemas.microsoft.com/office/drawing/2014/main" id="{6E41B28C-96DB-6244-A776-17FF47AC6A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64" name="Rectangle 1463">
                        <a:extLst>
                          <a:ext uri="{FF2B5EF4-FFF2-40B4-BE49-F238E27FC236}">
                            <a16:creationId xmlns:a16="http://schemas.microsoft.com/office/drawing/2014/main" id="{C2D360A2-7A18-9B40-9192-280E7B6EBC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465" name="Group 1464">
                      <a:extLst>
                        <a:ext uri="{FF2B5EF4-FFF2-40B4-BE49-F238E27FC236}">
                          <a16:creationId xmlns:a16="http://schemas.microsoft.com/office/drawing/2014/main" id="{FD17CE18-0882-BD44-8476-039A7BC10F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466" name="Rectangle 1465">
                        <a:extLst>
                          <a:ext uri="{FF2B5EF4-FFF2-40B4-BE49-F238E27FC236}">
                            <a16:creationId xmlns:a16="http://schemas.microsoft.com/office/drawing/2014/main" id="{9BD56003-963B-A64D-9A8F-4B13334A65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67" name="Rectangle 1466">
                        <a:extLst>
                          <a:ext uri="{FF2B5EF4-FFF2-40B4-BE49-F238E27FC236}">
                            <a16:creationId xmlns:a16="http://schemas.microsoft.com/office/drawing/2014/main" id="{70DF587C-3A8C-2A4A-ACFB-0FCB92D93C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468" name="Group 1467">
                      <a:extLst>
                        <a:ext uri="{FF2B5EF4-FFF2-40B4-BE49-F238E27FC236}">
                          <a16:creationId xmlns:a16="http://schemas.microsoft.com/office/drawing/2014/main" id="{F195D660-725B-7247-9D82-EA980CC8BA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469" name="Rectangle 1468">
                        <a:extLst>
                          <a:ext uri="{FF2B5EF4-FFF2-40B4-BE49-F238E27FC236}">
                            <a16:creationId xmlns:a16="http://schemas.microsoft.com/office/drawing/2014/main" id="{B6F1A60C-2F8F-5B4A-B3B0-CF0959726A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0" name="Rectangle 1469">
                        <a:extLst>
                          <a:ext uri="{FF2B5EF4-FFF2-40B4-BE49-F238E27FC236}">
                            <a16:creationId xmlns:a16="http://schemas.microsoft.com/office/drawing/2014/main" id="{78A953D8-2B19-3647-B5BF-7E9099362C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471" name="Group 1470">
                      <a:extLst>
                        <a:ext uri="{FF2B5EF4-FFF2-40B4-BE49-F238E27FC236}">
                          <a16:creationId xmlns:a16="http://schemas.microsoft.com/office/drawing/2014/main" id="{9B5649E8-93C3-D14B-80F8-94F292FB1F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472" name="Rectangle 1471">
                        <a:extLst>
                          <a:ext uri="{FF2B5EF4-FFF2-40B4-BE49-F238E27FC236}">
                            <a16:creationId xmlns:a16="http://schemas.microsoft.com/office/drawing/2014/main" id="{E9CE548C-85E0-214E-B718-E26003C149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3" name="Rectangle 1472">
                        <a:extLst>
                          <a:ext uri="{FF2B5EF4-FFF2-40B4-BE49-F238E27FC236}">
                            <a16:creationId xmlns:a16="http://schemas.microsoft.com/office/drawing/2014/main" id="{17810552-7CCE-104B-BBFE-33D38BC90D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568" name="Group 1567">
                    <a:extLst>
                      <a:ext uri="{FF2B5EF4-FFF2-40B4-BE49-F238E27FC236}">
                        <a16:creationId xmlns:a16="http://schemas.microsoft.com/office/drawing/2014/main" id="{7342BA6C-86D3-FC41-819B-F6791EC72D7A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569" name="Group 1568">
                      <a:extLst>
                        <a:ext uri="{FF2B5EF4-FFF2-40B4-BE49-F238E27FC236}">
                          <a16:creationId xmlns:a16="http://schemas.microsoft.com/office/drawing/2014/main" id="{6F828A76-0F8D-5046-BA04-BE40496712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579" name="Rectangle 1578">
                        <a:extLst>
                          <a:ext uri="{FF2B5EF4-FFF2-40B4-BE49-F238E27FC236}">
                            <a16:creationId xmlns:a16="http://schemas.microsoft.com/office/drawing/2014/main" id="{217B43D6-B1A5-424A-A9C3-B353C25D0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80" name="Rectangle 1579">
                        <a:extLst>
                          <a:ext uri="{FF2B5EF4-FFF2-40B4-BE49-F238E27FC236}">
                            <a16:creationId xmlns:a16="http://schemas.microsoft.com/office/drawing/2014/main" id="{A1B1E74E-7BF7-A34F-A5D3-BF49EF518D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70" name="Group 1569">
                      <a:extLst>
                        <a:ext uri="{FF2B5EF4-FFF2-40B4-BE49-F238E27FC236}">
                          <a16:creationId xmlns:a16="http://schemas.microsoft.com/office/drawing/2014/main" id="{7C9CF0C3-27D2-AD46-B907-511DC076D3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577" name="Rectangle 1576">
                        <a:extLst>
                          <a:ext uri="{FF2B5EF4-FFF2-40B4-BE49-F238E27FC236}">
                            <a16:creationId xmlns:a16="http://schemas.microsoft.com/office/drawing/2014/main" id="{D12C1ED8-93ED-D841-AACE-1C42FFE6AA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78" name="Rectangle 1577">
                        <a:extLst>
                          <a:ext uri="{FF2B5EF4-FFF2-40B4-BE49-F238E27FC236}">
                            <a16:creationId xmlns:a16="http://schemas.microsoft.com/office/drawing/2014/main" id="{48746759-85C1-7647-AD21-939990F504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71" name="Group 1570">
                      <a:extLst>
                        <a:ext uri="{FF2B5EF4-FFF2-40B4-BE49-F238E27FC236}">
                          <a16:creationId xmlns:a16="http://schemas.microsoft.com/office/drawing/2014/main" id="{4452DD10-231D-E845-9DCD-BB7FB6A772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575" name="Rectangle 1574">
                        <a:extLst>
                          <a:ext uri="{FF2B5EF4-FFF2-40B4-BE49-F238E27FC236}">
                            <a16:creationId xmlns:a16="http://schemas.microsoft.com/office/drawing/2014/main" id="{BE96E7C6-CAC5-9244-A9C3-740B43FD13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76" name="Rectangle 1575">
                        <a:extLst>
                          <a:ext uri="{FF2B5EF4-FFF2-40B4-BE49-F238E27FC236}">
                            <a16:creationId xmlns:a16="http://schemas.microsoft.com/office/drawing/2014/main" id="{CC1EE1FC-064E-E042-82AD-A37377BFA4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72" name="Group 1571">
                      <a:extLst>
                        <a:ext uri="{FF2B5EF4-FFF2-40B4-BE49-F238E27FC236}">
                          <a16:creationId xmlns:a16="http://schemas.microsoft.com/office/drawing/2014/main" id="{6E96B02F-EA0D-0649-9D6C-D8634516D3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573" name="Rectangle 1572">
                        <a:extLst>
                          <a:ext uri="{FF2B5EF4-FFF2-40B4-BE49-F238E27FC236}">
                            <a16:creationId xmlns:a16="http://schemas.microsoft.com/office/drawing/2014/main" id="{BEFC55A0-4F4C-C247-A117-0A26646345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74" name="Rectangle 1573">
                        <a:extLst>
                          <a:ext uri="{FF2B5EF4-FFF2-40B4-BE49-F238E27FC236}">
                            <a16:creationId xmlns:a16="http://schemas.microsoft.com/office/drawing/2014/main" id="{17CDD9D0-ADF9-6849-AA4C-9D07648E9D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581" name="Group 1580">
                  <a:extLst>
                    <a:ext uri="{FF2B5EF4-FFF2-40B4-BE49-F238E27FC236}">
                      <a16:creationId xmlns:a16="http://schemas.microsoft.com/office/drawing/2014/main" id="{4C18709E-4DCF-4F4D-A161-B690D028F24E}"/>
                    </a:ext>
                  </a:extLst>
                </p:cNvPr>
                <p:cNvGrpSpPr/>
                <p:nvPr/>
              </p:nvGrpSpPr>
              <p:grpSpPr>
                <a:xfrm>
                  <a:off x="6516114" y="2779281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1582" name="Group 1581">
                    <a:extLst>
                      <a:ext uri="{FF2B5EF4-FFF2-40B4-BE49-F238E27FC236}">
                        <a16:creationId xmlns:a16="http://schemas.microsoft.com/office/drawing/2014/main" id="{84847067-AF5A-DA43-A32F-2D4168273FBD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596" name="Group 1595">
                      <a:extLst>
                        <a:ext uri="{FF2B5EF4-FFF2-40B4-BE49-F238E27FC236}">
                          <a16:creationId xmlns:a16="http://schemas.microsoft.com/office/drawing/2014/main" id="{5518A795-C02B-C94C-969F-B704331003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06" name="Rectangle 1605">
                        <a:extLst>
                          <a:ext uri="{FF2B5EF4-FFF2-40B4-BE49-F238E27FC236}">
                            <a16:creationId xmlns:a16="http://schemas.microsoft.com/office/drawing/2014/main" id="{356A8452-B553-7B4A-9236-56E7897F88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7" name="Rectangle 1606">
                        <a:extLst>
                          <a:ext uri="{FF2B5EF4-FFF2-40B4-BE49-F238E27FC236}">
                            <a16:creationId xmlns:a16="http://schemas.microsoft.com/office/drawing/2014/main" id="{8B7DD5E7-1CC3-FD44-AB21-FFA7C2243D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97" name="Group 1596">
                      <a:extLst>
                        <a:ext uri="{FF2B5EF4-FFF2-40B4-BE49-F238E27FC236}">
                          <a16:creationId xmlns:a16="http://schemas.microsoft.com/office/drawing/2014/main" id="{4426F01B-784F-EF4E-B812-44FD50B53F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04" name="Rectangle 1603">
                        <a:extLst>
                          <a:ext uri="{FF2B5EF4-FFF2-40B4-BE49-F238E27FC236}">
                            <a16:creationId xmlns:a16="http://schemas.microsoft.com/office/drawing/2014/main" id="{C335D03F-E2A9-A247-B05F-003CC7AC45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5" name="Rectangle 1604">
                        <a:extLst>
                          <a:ext uri="{FF2B5EF4-FFF2-40B4-BE49-F238E27FC236}">
                            <a16:creationId xmlns:a16="http://schemas.microsoft.com/office/drawing/2014/main" id="{B22312A7-3957-AF44-AA9B-8D11676339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98" name="Group 1597">
                      <a:extLst>
                        <a:ext uri="{FF2B5EF4-FFF2-40B4-BE49-F238E27FC236}">
                          <a16:creationId xmlns:a16="http://schemas.microsoft.com/office/drawing/2014/main" id="{1BF3BD12-EF68-8047-A2F4-A035A7C259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02" name="Rectangle 1601">
                        <a:extLst>
                          <a:ext uri="{FF2B5EF4-FFF2-40B4-BE49-F238E27FC236}">
                            <a16:creationId xmlns:a16="http://schemas.microsoft.com/office/drawing/2014/main" id="{A71FA4B0-6FB9-9E4E-8904-F9B61C463B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3" name="Rectangle 1602">
                        <a:extLst>
                          <a:ext uri="{FF2B5EF4-FFF2-40B4-BE49-F238E27FC236}">
                            <a16:creationId xmlns:a16="http://schemas.microsoft.com/office/drawing/2014/main" id="{869565A4-80D9-C143-B8E6-03776D5233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99" name="Group 1598">
                      <a:extLst>
                        <a:ext uri="{FF2B5EF4-FFF2-40B4-BE49-F238E27FC236}">
                          <a16:creationId xmlns:a16="http://schemas.microsoft.com/office/drawing/2014/main" id="{52CA2ACC-3A31-114C-A92F-498BB7069E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00" name="Rectangle 1599">
                        <a:extLst>
                          <a:ext uri="{FF2B5EF4-FFF2-40B4-BE49-F238E27FC236}">
                            <a16:creationId xmlns:a16="http://schemas.microsoft.com/office/drawing/2014/main" id="{60FC23BC-405E-BA4E-AEA3-5FD0B7E486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1" name="Rectangle 1600">
                        <a:extLst>
                          <a:ext uri="{FF2B5EF4-FFF2-40B4-BE49-F238E27FC236}">
                            <a16:creationId xmlns:a16="http://schemas.microsoft.com/office/drawing/2014/main" id="{F74DC007-A5FA-534C-B835-065BBB3DEA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F86121D8-D8DD-2243-A88F-97B1F9A7D09C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19986CA4-433F-F84C-A713-61424D577F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594" name="Rectangle 1593">
                        <a:extLst>
                          <a:ext uri="{FF2B5EF4-FFF2-40B4-BE49-F238E27FC236}">
                            <a16:creationId xmlns:a16="http://schemas.microsoft.com/office/drawing/2014/main" id="{227888FD-0EDD-B447-AAA7-963639BDCA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95" name="Rectangle 1594">
                        <a:extLst>
                          <a:ext uri="{FF2B5EF4-FFF2-40B4-BE49-F238E27FC236}">
                            <a16:creationId xmlns:a16="http://schemas.microsoft.com/office/drawing/2014/main" id="{4BFF0A28-34DE-854D-8DED-A0733B1306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85" name="Group 1584">
                      <a:extLst>
                        <a:ext uri="{FF2B5EF4-FFF2-40B4-BE49-F238E27FC236}">
                          <a16:creationId xmlns:a16="http://schemas.microsoft.com/office/drawing/2014/main" id="{669D13DE-00D8-5A4A-8CEC-A6A13519C5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592" name="Rectangle 1591">
                        <a:extLst>
                          <a:ext uri="{FF2B5EF4-FFF2-40B4-BE49-F238E27FC236}">
                            <a16:creationId xmlns:a16="http://schemas.microsoft.com/office/drawing/2014/main" id="{110DADE8-416C-2749-9F3A-03F841CBD1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93" name="Rectangle 1592">
                        <a:extLst>
                          <a:ext uri="{FF2B5EF4-FFF2-40B4-BE49-F238E27FC236}">
                            <a16:creationId xmlns:a16="http://schemas.microsoft.com/office/drawing/2014/main" id="{95717160-077A-0743-B6EF-AA7F280155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86" name="Group 1585">
                      <a:extLst>
                        <a:ext uri="{FF2B5EF4-FFF2-40B4-BE49-F238E27FC236}">
                          <a16:creationId xmlns:a16="http://schemas.microsoft.com/office/drawing/2014/main" id="{43BA82B8-391F-884A-A553-6B34D073F7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590" name="Rectangle 1589">
                        <a:extLst>
                          <a:ext uri="{FF2B5EF4-FFF2-40B4-BE49-F238E27FC236}">
                            <a16:creationId xmlns:a16="http://schemas.microsoft.com/office/drawing/2014/main" id="{3D65EAA1-4C7E-2C4F-8A9B-B4E4C8CF14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91" name="Rectangle 1590">
                        <a:extLst>
                          <a:ext uri="{FF2B5EF4-FFF2-40B4-BE49-F238E27FC236}">
                            <a16:creationId xmlns:a16="http://schemas.microsoft.com/office/drawing/2014/main" id="{104A16D6-359F-C440-A534-34E7552072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87" name="Group 1586">
                      <a:extLst>
                        <a:ext uri="{FF2B5EF4-FFF2-40B4-BE49-F238E27FC236}">
                          <a16:creationId xmlns:a16="http://schemas.microsoft.com/office/drawing/2014/main" id="{24B6D0E0-C612-724B-A0BF-D2E994ADCE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588" name="Rectangle 1587">
                        <a:extLst>
                          <a:ext uri="{FF2B5EF4-FFF2-40B4-BE49-F238E27FC236}">
                            <a16:creationId xmlns:a16="http://schemas.microsoft.com/office/drawing/2014/main" id="{754E481C-3AC9-7945-B72C-B974A43A84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89" name="Rectangle 1588">
                        <a:extLst>
                          <a:ext uri="{FF2B5EF4-FFF2-40B4-BE49-F238E27FC236}">
                            <a16:creationId xmlns:a16="http://schemas.microsoft.com/office/drawing/2014/main" id="{C8C0DD7E-26C3-7E4C-BDF8-2EB7CCD072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1608" name="Group 1607">
                <a:extLst>
                  <a:ext uri="{FF2B5EF4-FFF2-40B4-BE49-F238E27FC236}">
                    <a16:creationId xmlns:a16="http://schemas.microsoft.com/office/drawing/2014/main" id="{9BAF7393-2E36-964C-AAC8-24E949897BAA}"/>
                  </a:ext>
                </a:extLst>
              </p:cNvPr>
              <p:cNvGrpSpPr/>
              <p:nvPr/>
            </p:nvGrpSpPr>
            <p:grpSpPr>
              <a:xfrm>
                <a:off x="8244114" y="2779281"/>
                <a:ext cx="3672000" cy="649719"/>
                <a:chOff x="4788114" y="2779281"/>
                <a:chExt cx="3672000" cy="649719"/>
              </a:xfrm>
            </p:grpSpPr>
            <p:grpSp>
              <p:nvGrpSpPr>
                <p:cNvPr id="1609" name="Group 1608">
                  <a:extLst>
                    <a:ext uri="{FF2B5EF4-FFF2-40B4-BE49-F238E27FC236}">
                      <a16:creationId xmlns:a16="http://schemas.microsoft.com/office/drawing/2014/main" id="{3D1E722B-0DBC-1445-AFF7-61E24FF76AF8}"/>
                    </a:ext>
                  </a:extLst>
                </p:cNvPr>
                <p:cNvGrpSpPr/>
                <p:nvPr/>
              </p:nvGrpSpPr>
              <p:grpSpPr>
                <a:xfrm>
                  <a:off x="4788114" y="2781000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1637" name="Group 1636">
                    <a:extLst>
                      <a:ext uri="{FF2B5EF4-FFF2-40B4-BE49-F238E27FC236}">
                        <a16:creationId xmlns:a16="http://schemas.microsoft.com/office/drawing/2014/main" id="{73CB7A33-6464-3244-A237-BD48C7F89689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651" name="Group 1650">
                      <a:extLst>
                        <a:ext uri="{FF2B5EF4-FFF2-40B4-BE49-F238E27FC236}">
                          <a16:creationId xmlns:a16="http://schemas.microsoft.com/office/drawing/2014/main" id="{7C31A150-B79D-4046-82EF-7C986923B8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61" name="Rectangle 1660">
                        <a:extLst>
                          <a:ext uri="{FF2B5EF4-FFF2-40B4-BE49-F238E27FC236}">
                            <a16:creationId xmlns:a16="http://schemas.microsoft.com/office/drawing/2014/main" id="{4014878B-4538-224B-BFDF-3EA4E37B3B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62" name="Rectangle 1661">
                        <a:extLst>
                          <a:ext uri="{FF2B5EF4-FFF2-40B4-BE49-F238E27FC236}">
                            <a16:creationId xmlns:a16="http://schemas.microsoft.com/office/drawing/2014/main" id="{02A8D3F7-9D96-404C-886C-DB1332D7F7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52" name="Group 1651">
                      <a:extLst>
                        <a:ext uri="{FF2B5EF4-FFF2-40B4-BE49-F238E27FC236}">
                          <a16:creationId xmlns:a16="http://schemas.microsoft.com/office/drawing/2014/main" id="{9F492BA9-5347-DD4B-9FB3-DDBA792617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59" name="Rectangle 1658">
                        <a:extLst>
                          <a:ext uri="{FF2B5EF4-FFF2-40B4-BE49-F238E27FC236}">
                            <a16:creationId xmlns:a16="http://schemas.microsoft.com/office/drawing/2014/main" id="{263DFB54-D65F-AD4C-9BB0-0B99BABC5D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60" name="Rectangle 1659">
                        <a:extLst>
                          <a:ext uri="{FF2B5EF4-FFF2-40B4-BE49-F238E27FC236}">
                            <a16:creationId xmlns:a16="http://schemas.microsoft.com/office/drawing/2014/main" id="{AAF8AA0F-C4C3-5043-B807-563E815346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53" name="Group 1652">
                      <a:extLst>
                        <a:ext uri="{FF2B5EF4-FFF2-40B4-BE49-F238E27FC236}">
                          <a16:creationId xmlns:a16="http://schemas.microsoft.com/office/drawing/2014/main" id="{6AD404B4-3717-2E40-8DF0-574270FBB9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57" name="Rectangle 1656">
                        <a:extLst>
                          <a:ext uri="{FF2B5EF4-FFF2-40B4-BE49-F238E27FC236}">
                            <a16:creationId xmlns:a16="http://schemas.microsoft.com/office/drawing/2014/main" id="{F16888B0-2C4F-AB4C-B96F-C2CFCE4391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58" name="Rectangle 1657">
                        <a:extLst>
                          <a:ext uri="{FF2B5EF4-FFF2-40B4-BE49-F238E27FC236}">
                            <a16:creationId xmlns:a16="http://schemas.microsoft.com/office/drawing/2014/main" id="{2A588341-93C2-0849-8F96-0AAEB3B062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54" name="Group 1653">
                      <a:extLst>
                        <a:ext uri="{FF2B5EF4-FFF2-40B4-BE49-F238E27FC236}">
                          <a16:creationId xmlns:a16="http://schemas.microsoft.com/office/drawing/2014/main" id="{FF9FA75C-51D4-DF4D-83BF-D1F5069F85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55" name="Rectangle 1654">
                        <a:extLst>
                          <a:ext uri="{FF2B5EF4-FFF2-40B4-BE49-F238E27FC236}">
                            <a16:creationId xmlns:a16="http://schemas.microsoft.com/office/drawing/2014/main" id="{1A326F8B-A704-7F4F-89BC-F1031E9015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56" name="Rectangle 1655">
                        <a:extLst>
                          <a:ext uri="{FF2B5EF4-FFF2-40B4-BE49-F238E27FC236}">
                            <a16:creationId xmlns:a16="http://schemas.microsoft.com/office/drawing/2014/main" id="{41AAF98F-1E05-8044-AC0F-C33F404EC4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638" name="Group 1637">
                    <a:extLst>
                      <a:ext uri="{FF2B5EF4-FFF2-40B4-BE49-F238E27FC236}">
                        <a16:creationId xmlns:a16="http://schemas.microsoft.com/office/drawing/2014/main" id="{32B7C157-26A3-0D4C-A0B2-7FF022E56F44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639" name="Group 1638">
                      <a:extLst>
                        <a:ext uri="{FF2B5EF4-FFF2-40B4-BE49-F238E27FC236}">
                          <a16:creationId xmlns:a16="http://schemas.microsoft.com/office/drawing/2014/main" id="{6D51D517-56A5-4044-B0FA-121F1F9C4F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49" name="Rectangle 1648">
                        <a:extLst>
                          <a:ext uri="{FF2B5EF4-FFF2-40B4-BE49-F238E27FC236}">
                            <a16:creationId xmlns:a16="http://schemas.microsoft.com/office/drawing/2014/main" id="{8F2A6767-BAF1-A94C-B4B8-E0E89D2FED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50" name="Rectangle 1649">
                        <a:extLst>
                          <a:ext uri="{FF2B5EF4-FFF2-40B4-BE49-F238E27FC236}">
                            <a16:creationId xmlns:a16="http://schemas.microsoft.com/office/drawing/2014/main" id="{ECFC170F-2687-F544-9D5A-E38C09BC3B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40" name="Group 1639">
                      <a:extLst>
                        <a:ext uri="{FF2B5EF4-FFF2-40B4-BE49-F238E27FC236}">
                          <a16:creationId xmlns:a16="http://schemas.microsoft.com/office/drawing/2014/main" id="{0057E230-CD52-A94C-B543-1AED36F043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47" name="Rectangle 1646">
                        <a:extLst>
                          <a:ext uri="{FF2B5EF4-FFF2-40B4-BE49-F238E27FC236}">
                            <a16:creationId xmlns:a16="http://schemas.microsoft.com/office/drawing/2014/main" id="{7BD1162A-26B6-8D4F-895E-B6E72D403B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48" name="Rectangle 1647">
                        <a:extLst>
                          <a:ext uri="{FF2B5EF4-FFF2-40B4-BE49-F238E27FC236}">
                            <a16:creationId xmlns:a16="http://schemas.microsoft.com/office/drawing/2014/main" id="{483738F9-B217-6242-8FE1-F7D0301A7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41" name="Group 1640">
                      <a:extLst>
                        <a:ext uri="{FF2B5EF4-FFF2-40B4-BE49-F238E27FC236}">
                          <a16:creationId xmlns:a16="http://schemas.microsoft.com/office/drawing/2014/main" id="{662D3F9E-5EE4-6B4B-B23C-BCDBEB92AE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45" name="Rectangle 1644">
                        <a:extLst>
                          <a:ext uri="{FF2B5EF4-FFF2-40B4-BE49-F238E27FC236}">
                            <a16:creationId xmlns:a16="http://schemas.microsoft.com/office/drawing/2014/main" id="{8AF1A0B3-8078-E64C-A2C4-C3F0E8CE4F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46" name="Rectangle 1645">
                        <a:extLst>
                          <a:ext uri="{FF2B5EF4-FFF2-40B4-BE49-F238E27FC236}">
                            <a16:creationId xmlns:a16="http://schemas.microsoft.com/office/drawing/2014/main" id="{523DF597-6BEC-C242-A15C-E4EE14771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42" name="Group 1641">
                      <a:extLst>
                        <a:ext uri="{FF2B5EF4-FFF2-40B4-BE49-F238E27FC236}">
                          <a16:creationId xmlns:a16="http://schemas.microsoft.com/office/drawing/2014/main" id="{562F071F-CA51-7748-9FC3-4CC44D94D3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43" name="Rectangle 1642">
                        <a:extLst>
                          <a:ext uri="{FF2B5EF4-FFF2-40B4-BE49-F238E27FC236}">
                            <a16:creationId xmlns:a16="http://schemas.microsoft.com/office/drawing/2014/main" id="{E3993850-4C18-4E47-BDFD-17EA268412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44" name="Rectangle 1643">
                        <a:extLst>
                          <a:ext uri="{FF2B5EF4-FFF2-40B4-BE49-F238E27FC236}">
                            <a16:creationId xmlns:a16="http://schemas.microsoft.com/office/drawing/2014/main" id="{6F88B03D-2894-D649-BBF3-3EC6699E51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610" name="Group 1609">
                  <a:extLst>
                    <a:ext uri="{FF2B5EF4-FFF2-40B4-BE49-F238E27FC236}">
                      <a16:creationId xmlns:a16="http://schemas.microsoft.com/office/drawing/2014/main" id="{0D4B973F-0A96-6F4B-A215-2EF09E93DFFF}"/>
                    </a:ext>
                  </a:extLst>
                </p:cNvPr>
                <p:cNvGrpSpPr/>
                <p:nvPr/>
              </p:nvGrpSpPr>
              <p:grpSpPr>
                <a:xfrm>
                  <a:off x="6516114" y="2779281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1611" name="Group 1610">
                    <a:extLst>
                      <a:ext uri="{FF2B5EF4-FFF2-40B4-BE49-F238E27FC236}">
                        <a16:creationId xmlns:a16="http://schemas.microsoft.com/office/drawing/2014/main" id="{DFEC5345-3D24-304F-A211-DEB3D2703DE0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625" name="Group 1624">
                      <a:extLst>
                        <a:ext uri="{FF2B5EF4-FFF2-40B4-BE49-F238E27FC236}">
                          <a16:creationId xmlns:a16="http://schemas.microsoft.com/office/drawing/2014/main" id="{F76DC5BD-87AC-2F4D-A0D2-F6B2FC2188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35" name="Rectangle 1634">
                        <a:extLst>
                          <a:ext uri="{FF2B5EF4-FFF2-40B4-BE49-F238E27FC236}">
                            <a16:creationId xmlns:a16="http://schemas.microsoft.com/office/drawing/2014/main" id="{E6F92B45-FFB4-1049-86E3-ED3321E2C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36" name="Rectangle 1635">
                        <a:extLst>
                          <a:ext uri="{FF2B5EF4-FFF2-40B4-BE49-F238E27FC236}">
                            <a16:creationId xmlns:a16="http://schemas.microsoft.com/office/drawing/2014/main" id="{3DDBA859-B9D2-3043-A123-3BB1D96C8F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26" name="Group 1625">
                      <a:extLst>
                        <a:ext uri="{FF2B5EF4-FFF2-40B4-BE49-F238E27FC236}">
                          <a16:creationId xmlns:a16="http://schemas.microsoft.com/office/drawing/2014/main" id="{0C3B33CD-ABCD-EB40-9EAE-2C83EAA517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33" name="Rectangle 1632">
                        <a:extLst>
                          <a:ext uri="{FF2B5EF4-FFF2-40B4-BE49-F238E27FC236}">
                            <a16:creationId xmlns:a16="http://schemas.microsoft.com/office/drawing/2014/main" id="{24B1DD08-1CD8-294A-80FF-327DF5786A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34" name="Rectangle 1633">
                        <a:extLst>
                          <a:ext uri="{FF2B5EF4-FFF2-40B4-BE49-F238E27FC236}">
                            <a16:creationId xmlns:a16="http://schemas.microsoft.com/office/drawing/2014/main" id="{ED60246C-3336-644E-BC64-08D41929AF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27" name="Group 1626">
                      <a:extLst>
                        <a:ext uri="{FF2B5EF4-FFF2-40B4-BE49-F238E27FC236}">
                          <a16:creationId xmlns:a16="http://schemas.microsoft.com/office/drawing/2014/main" id="{A8977D07-B4F4-ED40-AB1B-C78CBF42DE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31" name="Rectangle 1630">
                        <a:extLst>
                          <a:ext uri="{FF2B5EF4-FFF2-40B4-BE49-F238E27FC236}">
                            <a16:creationId xmlns:a16="http://schemas.microsoft.com/office/drawing/2014/main" id="{8701B48D-C374-DD49-A950-B0D6838584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32" name="Rectangle 1631">
                        <a:extLst>
                          <a:ext uri="{FF2B5EF4-FFF2-40B4-BE49-F238E27FC236}">
                            <a16:creationId xmlns:a16="http://schemas.microsoft.com/office/drawing/2014/main" id="{D07CF888-BCAA-5648-828B-6127A7AB4D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28" name="Group 1627">
                      <a:extLst>
                        <a:ext uri="{FF2B5EF4-FFF2-40B4-BE49-F238E27FC236}">
                          <a16:creationId xmlns:a16="http://schemas.microsoft.com/office/drawing/2014/main" id="{BDB517F7-04A9-D144-A19F-9861D405D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29" name="Rectangle 1628">
                        <a:extLst>
                          <a:ext uri="{FF2B5EF4-FFF2-40B4-BE49-F238E27FC236}">
                            <a16:creationId xmlns:a16="http://schemas.microsoft.com/office/drawing/2014/main" id="{939E4541-54CD-0548-95C2-7F2B4029A5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30" name="Rectangle 1629">
                        <a:extLst>
                          <a:ext uri="{FF2B5EF4-FFF2-40B4-BE49-F238E27FC236}">
                            <a16:creationId xmlns:a16="http://schemas.microsoft.com/office/drawing/2014/main" id="{9E11FAEF-788E-B74B-8483-09FF8E5238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612" name="Group 1611">
                    <a:extLst>
                      <a:ext uri="{FF2B5EF4-FFF2-40B4-BE49-F238E27FC236}">
                        <a16:creationId xmlns:a16="http://schemas.microsoft.com/office/drawing/2014/main" id="{1881F24E-E57F-D545-AA7C-E2BDA6CA3D0B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613" name="Group 1612">
                      <a:extLst>
                        <a:ext uri="{FF2B5EF4-FFF2-40B4-BE49-F238E27FC236}">
                          <a16:creationId xmlns:a16="http://schemas.microsoft.com/office/drawing/2014/main" id="{653CCA82-3467-4146-9336-EEC53E08C8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23" name="Rectangle 1622">
                        <a:extLst>
                          <a:ext uri="{FF2B5EF4-FFF2-40B4-BE49-F238E27FC236}">
                            <a16:creationId xmlns:a16="http://schemas.microsoft.com/office/drawing/2014/main" id="{B5F6968C-BB19-EE46-8FCC-F537345AEF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24" name="Rectangle 1623">
                        <a:extLst>
                          <a:ext uri="{FF2B5EF4-FFF2-40B4-BE49-F238E27FC236}">
                            <a16:creationId xmlns:a16="http://schemas.microsoft.com/office/drawing/2014/main" id="{F4A4A19B-4FE4-4A49-9F7E-8A7B5317DB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14" name="Group 1613">
                      <a:extLst>
                        <a:ext uri="{FF2B5EF4-FFF2-40B4-BE49-F238E27FC236}">
                          <a16:creationId xmlns:a16="http://schemas.microsoft.com/office/drawing/2014/main" id="{19D82FDD-F8CF-E840-9D60-BF6651198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21" name="Rectangle 1620">
                        <a:extLst>
                          <a:ext uri="{FF2B5EF4-FFF2-40B4-BE49-F238E27FC236}">
                            <a16:creationId xmlns:a16="http://schemas.microsoft.com/office/drawing/2014/main" id="{5A03B5C3-F500-574C-91C3-9ACCA4A3ED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22" name="Rectangle 1621">
                        <a:extLst>
                          <a:ext uri="{FF2B5EF4-FFF2-40B4-BE49-F238E27FC236}">
                            <a16:creationId xmlns:a16="http://schemas.microsoft.com/office/drawing/2014/main" id="{D43E9600-67B8-7A4A-B17D-9BEC86D871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15" name="Group 1614">
                      <a:extLst>
                        <a:ext uri="{FF2B5EF4-FFF2-40B4-BE49-F238E27FC236}">
                          <a16:creationId xmlns:a16="http://schemas.microsoft.com/office/drawing/2014/main" id="{13EE4858-6341-894F-81BB-34DE9212DA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19" name="Rectangle 1618">
                        <a:extLst>
                          <a:ext uri="{FF2B5EF4-FFF2-40B4-BE49-F238E27FC236}">
                            <a16:creationId xmlns:a16="http://schemas.microsoft.com/office/drawing/2014/main" id="{C2AD7A94-BEEB-7B48-892B-C365A1461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20" name="Rectangle 1619">
                        <a:extLst>
                          <a:ext uri="{FF2B5EF4-FFF2-40B4-BE49-F238E27FC236}">
                            <a16:creationId xmlns:a16="http://schemas.microsoft.com/office/drawing/2014/main" id="{FEBF898C-A4E0-5044-950A-0CAD05C399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16" name="Group 1615">
                      <a:extLst>
                        <a:ext uri="{FF2B5EF4-FFF2-40B4-BE49-F238E27FC236}">
                          <a16:creationId xmlns:a16="http://schemas.microsoft.com/office/drawing/2014/main" id="{6E41C260-4561-FC40-9611-0212844770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17" name="Rectangle 1616">
                        <a:extLst>
                          <a:ext uri="{FF2B5EF4-FFF2-40B4-BE49-F238E27FC236}">
                            <a16:creationId xmlns:a16="http://schemas.microsoft.com/office/drawing/2014/main" id="{D964EB9B-DCA8-8841-B3BA-81FFDBBEE7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18" name="Rectangle 1617">
                        <a:extLst>
                          <a:ext uri="{FF2B5EF4-FFF2-40B4-BE49-F238E27FC236}">
                            <a16:creationId xmlns:a16="http://schemas.microsoft.com/office/drawing/2014/main" id="{E3AFF3FF-E422-DB41-B72D-9D74D30FC9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1663" name="Group 1662">
              <a:extLst>
                <a:ext uri="{FF2B5EF4-FFF2-40B4-BE49-F238E27FC236}">
                  <a16:creationId xmlns:a16="http://schemas.microsoft.com/office/drawing/2014/main" id="{9ACEA8AA-2B93-C14D-9CC3-DA7D5E4DC988}"/>
                </a:ext>
              </a:extLst>
            </p:cNvPr>
            <p:cNvGrpSpPr/>
            <p:nvPr/>
          </p:nvGrpSpPr>
          <p:grpSpPr>
            <a:xfrm>
              <a:off x="7565436" y="2779281"/>
              <a:ext cx="7128000" cy="649719"/>
              <a:chOff x="4788114" y="2779281"/>
              <a:chExt cx="7128000" cy="649719"/>
            </a:xfrm>
          </p:grpSpPr>
          <p:grpSp>
            <p:nvGrpSpPr>
              <p:cNvPr id="1664" name="Group 1663">
                <a:extLst>
                  <a:ext uri="{FF2B5EF4-FFF2-40B4-BE49-F238E27FC236}">
                    <a16:creationId xmlns:a16="http://schemas.microsoft.com/office/drawing/2014/main" id="{8CDAFEA3-38E9-FD43-8D7A-7A5361B7A2A1}"/>
                  </a:ext>
                </a:extLst>
              </p:cNvPr>
              <p:cNvGrpSpPr/>
              <p:nvPr/>
            </p:nvGrpSpPr>
            <p:grpSpPr>
              <a:xfrm>
                <a:off x="4788114" y="2779281"/>
                <a:ext cx="3672000" cy="649719"/>
                <a:chOff x="4788114" y="2779281"/>
                <a:chExt cx="3672000" cy="649719"/>
              </a:xfrm>
            </p:grpSpPr>
            <p:grpSp>
              <p:nvGrpSpPr>
                <p:cNvPr id="1720" name="Group 1719">
                  <a:extLst>
                    <a:ext uri="{FF2B5EF4-FFF2-40B4-BE49-F238E27FC236}">
                      <a16:creationId xmlns:a16="http://schemas.microsoft.com/office/drawing/2014/main" id="{2895DFD0-16AE-BA40-91F8-75F02228F4C9}"/>
                    </a:ext>
                  </a:extLst>
                </p:cNvPr>
                <p:cNvGrpSpPr/>
                <p:nvPr/>
              </p:nvGrpSpPr>
              <p:grpSpPr>
                <a:xfrm>
                  <a:off x="4788114" y="2781000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1748" name="Group 1747">
                    <a:extLst>
                      <a:ext uri="{FF2B5EF4-FFF2-40B4-BE49-F238E27FC236}">
                        <a16:creationId xmlns:a16="http://schemas.microsoft.com/office/drawing/2014/main" id="{4B3699D3-78B2-174E-B830-6605CA89A2CC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762" name="Group 1761">
                      <a:extLst>
                        <a:ext uri="{FF2B5EF4-FFF2-40B4-BE49-F238E27FC236}">
                          <a16:creationId xmlns:a16="http://schemas.microsoft.com/office/drawing/2014/main" id="{68ABA931-1098-7244-8E09-5A62D860E2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72" name="Rectangle 1771">
                        <a:extLst>
                          <a:ext uri="{FF2B5EF4-FFF2-40B4-BE49-F238E27FC236}">
                            <a16:creationId xmlns:a16="http://schemas.microsoft.com/office/drawing/2014/main" id="{0C8F9DDA-EE67-C541-A980-C980F62A01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73" name="Rectangle 1772">
                        <a:extLst>
                          <a:ext uri="{FF2B5EF4-FFF2-40B4-BE49-F238E27FC236}">
                            <a16:creationId xmlns:a16="http://schemas.microsoft.com/office/drawing/2014/main" id="{6ECD95D4-86F9-864C-A5F7-121EA05424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63" name="Group 1762">
                      <a:extLst>
                        <a:ext uri="{FF2B5EF4-FFF2-40B4-BE49-F238E27FC236}">
                          <a16:creationId xmlns:a16="http://schemas.microsoft.com/office/drawing/2014/main" id="{E128C438-4E00-544F-AFE3-FB76203C9A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70" name="Rectangle 1769">
                        <a:extLst>
                          <a:ext uri="{FF2B5EF4-FFF2-40B4-BE49-F238E27FC236}">
                            <a16:creationId xmlns:a16="http://schemas.microsoft.com/office/drawing/2014/main" id="{5A54B2FA-C0C0-6644-BC46-CBEFDCFA7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71" name="Rectangle 1770">
                        <a:extLst>
                          <a:ext uri="{FF2B5EF4-FFF2-40B4-BE49-F238E27FC236}">
                            <a16:creationId xmlns:a16="http://schemas.microsoft.com/office/drawing/2014/main" id="{52707F56-56D6-4F44-B599-19DD1AA3B1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64" name="Group 1763">
                      <a:extLst>
                        <a:ext uri="{FF2B5EF4-FFF2-40B4-BE49-F238E27FC236}">
                          <a16:creationId xmlns:a16="http://schemas.microsoft.com/office/drawing/2014/main" id="{876DCC9F-429A-4B4F-8432-0D945B646F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68" name="Rectangle 1767">
                        <a:extLst>
                          <a:ext uri="{FF2B5EF4-FFF2-40B4-BE49-F238E27FC236}">
                            <a16:creationId xmlns:a16="http://schemas.microsoft.com/office/drawing/2014/main" id="{00B74188-03BC-5148-8353-90443DE9A4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69" name="Rectangle 1768">
                        <a:extLst>
                          <a:ext uri="{FF2B5EF4-FFF2-40B4-BE49-F238E27FC236}">
                            <a16:creationId xmlns:a16="http://schemas.microsoft.com/office/drawing/2014/main" id="{5A529527-2C4F-5146-8A29-A9C98A3570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65" name="Group 1764">
                      <a:extLst>
                        <a:ext uri="{FF2B5EF4-FFF2-40B4-BE49-F238E27FC236}">
                          <a16:creationId xmlns:a16="http://schemas.microsoft.com/office/drawing/2014/main" id="{3AB59341-B91E-AD43-98BE-A4DFA96A19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66" name="Rectangle 1765">
                        <a:extLst>
                          <a:ext uri="{FF2B5EF4-FFF2-40B4-BE49-F238E27FC236}">
                            <a16:creationId xmlns:a16="http://schemas.microsoft.com/office/drawing/2014/main" id="{9B2DA4E1-DACE-F84C-8056-525C37D281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67" name="Rectangle 1766">
                        <a:extLst>
                          <a:ext uri="{FF2B5EF4-FFF2-40B4-BE49-F238E27FC236}">
                            <a16:creationId xmlns:a16="http://schemas.microsoft.com/office/drawing/2014/main" id="{7DCE73C0-5C80-F746-8229-DD220C40E8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749" name="Group 1748">
                    <a:extLst>
                      <a:ext uri="{FF2B5EF4-FFF2-40B4-BE49-F238E27FC236}">
                        <a16:creationId xmlns:a16="http://schemas.microsoft.com/office/drawing/2014/main" id="{6A710F53-8980-F946-8819-E42B61DE7AD2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750" name="Group 1749">
                      <a:extLst>
                        <a:ext uri="{FF2B5EF4-FFF2-40B4-BE49-F238E27FC236}">
                          <a16:creationId xmlns:a16="http://schemas.microsoft.com/office/drawing/2014/main" id="{16849EDF-A245-B548-97F8-916E8D39BC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60" name="Rectangle 1759">
                        <a:extLst>
                          <a:ext uri="{FF2B5EF4-FFF2-40B4-BE49-F238E27FC236}">
                            <a16:creationId xmlns:a16="http://schemas.microsoft.com/office/drawing/2014/main" id="{AE181B77-AE28-6E49-A4D7-60651BAFBF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61" name="Rectangle 1760">
                        <a:extLst>
                          <a:ext uri="{FF2B5EF4-FFF2-40B4-BE49-F238E27FC236}">
                            <a16:creationId xmlns:a16="http://schemas.microsoft.com/office/drawing/2014/main" id="{41E7A88C-52E7-8F45-87AF-3F938CAD9C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51" name="Group 1750">
                      <a:extLst>
                        <a:ext uri="{FF2B5EF4-FFF2-40B4-BE49-F238E27FC236}">
                          <a16:creationId xmlns:a16="http://schemas.microsoft.com/office/drawing/2014/main" id="{1507EBB4-29E9-0647-A477-97FD8DCCEA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58" name="Rectangle 1757">
                        <a:extLst>
                          <a:ext uri="{FF2B5EF4-FFF2-40B4-BE49-F238E27FC236}">
                            <a16:creationId xmlns:a16="http://schemas.microsoft.com/office/drawing/2014/main" id="{A9277097-2F53-5F40-90CD-33E8A729AD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59" name="Rectangle 1758">
                        <a:extLst>
                          <a:ext uri="{FF2B5EF4-FFF2-40B4-BE49-F238E27FC236}">
                            <a16:creationId xmlns:a16="http://schemas.microsoft.com/office/drawing/2014/main" id="{A3B42C0B-C79A-354C-8144-9A48C5923B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52" name="Group 1751">
                      <a:extLst>
                        <a:ext uri="{FF2B5EF4-FFF2-40B4-BE49-F238E27FC236}">
                          <a16:creationId xmlns:a16="http://schemas.microsoft.com/office/drawing/2014/main" id="{615FD4AE-06A4-5A43-8462-3778B77565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56" name="Rectangle 1755">
                        <a:extLst>
                          <a:ext uri="{FF2B5EF4-FFF2-40B4-BE49-F238E27FC236}">
                            <a16:creationId xmlns:a16="http://schemas.microsoft.com/office/drawing/2014/main" id="{677A8133-C6E3-1143-9AB6-565E9D5927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57" name="Rectangle 1756">
                        <a:extLst>
                          <a:ext uri="{FF2B5EF4-FFF2-40B4-BE49-F238E27FC236}">
                            <a16:creationId xmlns:a16="http://schemas.microsoft.com/office/drawing/2014/main" id="{CC80CAF2-D4D4-6C4F-A02A-5426213492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53" name="Group 1752">
                      <a:extLst>
                        <a:ext uri="{FF2B5EF4-FFF2-40B4-BE49-F238E27FC236}">
                          <a16:creationId xmlns:a16="http://schemas.microsoft.com/office/drawing/2014/main" id="{B6C6338B-72D3-4941-8502-6938BFDD72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54" name="Rectangle 1753">
                        <a:extLst>
                          <a:ext uri="{FF2B5EF4-FFF2-40B4-BE49-F238E27FC236}">
                            <a16:creationId xmlns:a16="http://schemas.microsoft.com/office/drawing/2014/main" id="{69AD1389-6710-A846-B85B-E6913951F9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55" name="Rectangle 1754">
                        <a:extLst>
                          <a:ext uri="{FF2B5EF4-FFF2-40B4-BE49-F238E27FC236}">
                            <a16:creationId xmlns:a16="http://schemas.microsoft.com/office/drawing/2014/main" id="{964B0D9A-1020-4045-9E44-B9D440847B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721" name="Group 1720">
                  <a:extLst>
                    <a:ext uri="{FF2B5EF4-FFF2-40B4-BE49-F238E27FC236}">
                      <a16:creationId xmlns:a16="http://schemas.microsoft.com/office/drawing/2014/main" id="{55F57A6F-95CF-6C4C-836D-F3C0DBEE90FD}"/>
                    </a:ext>
                  </a:extLst>
                </p:cNvPr>
                <p:cNvGrpSpPr/>
                <p:nvPr/>
              </p:nvGrpSpPr>
              <p:grpSpPr>
                <a:xfrm>
                  <a:off x="6516114" y="2779281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1722" name="Group 1721">
                    <a:extLst>
                      <a:ext uri="{FF2B5EF4-FFF2-40B4-BE49-F238E27FC236}">
                        <a16:creationId xmlns:a16="http://schemas.microsoft.com/office/drawing/2014/main" id="{01F846F1-2EEF-5A42-ABE9-BAC548CF1FA6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736" name="Group 1735">
                      <a:extLst>
                        <a:ext uri="{FF2B5EF4-FFF2-40B4-BE49-F238E27FC236}">
                          <a16:creationId xmlns:a16="http://schemas.microsoft.com/office/drawing/2014/main" id="{1E9020DE-A210-694B-9FA7-45FAB85963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46" name="Rectangle 1745">
                        <a:extLst>
                          <a:ext uri="{FF2B5EF4-FFF2-40B4-BE49-F238E27FC236}">
                            <a16:creationId xmlns:a16="http://schemas.microsoft.com/office/drawing/2014/main" id="{39AB6945-0360-5641-B5F9-074FD2C0E3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47" name="Rectangle 1746">
                        <a:extLst>
                          <a:ext uri="{FF2B5EF4-FFF2-40B4-BE49-F238E27FC236}">
                            <a16:creationId xmlns:a16="http://schemas.microsoft.com/office/drawing/2014/main" id="{4C9BF5EC-000E-EC48-98A2-409F553A7F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37" name="Group 1736">
                      <a:extLst>
                        <a:ext uri="{FF2B5EF4-FFF2-40B4-BE49-F238E27FC236}">
                          <a16:creationId xmlns:a16="http://schemas.microsoft.com/office/drawing/2014/main" id="{4DD82BE2-BF47-334D-A477-D1DA9F2AB4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44" name="Rectangle 1743">
                        <a:extLst>
                          <a:ext uri="{FF2B5EF4-FFF2-40B4-BE49-F238E27FC236}">
                            <a16:creationId xmlns:a16="http://schemas.microsoft.com/office/drawing/2014/main" id="{D48370BC-7B95-1B45-BE01-F9BDA193D6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45" name="Rectangle 1744">
                        <a:extLst>
                          <a:ext uri="{FF2B5EF4-FFF2-40B4-BE49-F238E27FC236}">
                            <a16:creationId xmlns:a16="http://schemas.microsoft.com/office/drawing/2014/main" id="{5022C741-0338-F649-8065-C255E94603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38" name="Group 1737">
                      <a:extLst>
                        <a:ext uri="{FF2B5EF4-FFF2-40B4-BE49-F238E27FC236}">
                          <a16:creationId xmlns:a16="http://schemas.microsoft.com/office/drawing/2014/main" id="{EB8BA093-5835-664E-B367-C406B5E76B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42" name="Rectangle 1741">
                        <a:extLst>
                          <a:ext uri="{FF2B5EF4-FFF2-40B4-BE49-F238E27FC236}">
                            <a16:creationId xmlns:a16="http://schemas.microsoft.com/office/drawing/2014/main" id="{F9FC03A0-E9A8-CF4B-8D05-3B86707E42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43" name="Rectangle 1742">
                        <a:extLst>
                          <a:ext uri="{FF2B5EF4-FFF2-40B4-BE49-F238E27FC236}">
                            <a16:creationId xmlns:a16="http://schemas.microsoft.com/office/drawing/2014/main" id="{9D6F95B3-9305-9F40-8E39-45635692A4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39" name="Group 1738">
                      <a:extLst>
                        <a:ext uri="{FF2B5EF4-FFF2-40B4-BE49-F238E27FC236}">
                          <a16:creationId xmlns:a16="http://schemas.microsoft.com/office/drawing/2014/main" id="{26954EBF-A965-A741-B577-34EC849FB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40" name="Rectangle 1739">
                        <a:extLst>
                          <a:ext uri="{FF2B5EF4-FFF2-40B4-BE49-F238E27FC236}">
                            <a16:creationId xmlns:a16="http://schemas.microsoft.com/office/drawing/2014/main" id="{D83D06E9-2AC6-F94A-BD6F-8D473A20DB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41" name="Rectangle 1740">
                        <a:extLst>
                          <a:ext uri="{FF2B5EF4-FFF2-40B4-BE49-F238E27FC236}">
                            <a16:creationId xmlns:a16="http://schemas.microsoft.com/office/drawing/2014/main" id="{5221A4D4-9B77-6349-8A39-118CDC0AD4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723" name="Group 1722">
                    <a:extLst>
                      <a:ext uri="{FF2B5EF4-FFF2-40B4-BE49-F238E27FC236}">
                        <a16:creationId xmlns:a16="http://schemas.microsoft.com/office/drawing/2014/main" id="{35E7DC3A-55CC-374B-BDE2-21D407059B9F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724" name="Group 1723">
                      <a:extLst>
                        <a:ext uri="{FF2B5EF4-FFF2-40B4-BE49-F238E27FC236}">
                          <a16:creationId xmlns:a16="http://schemas.microsoft.com/office/drawing/2014/main" id="{3E066050-F7C0-E54F-95E8-0283E38C7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34" name="Rectangle 1733">
                        <a:extLst>
                          <a:ext uri="{FF2B5EF4-FFF2-40B4-BE49-F238E27FC236}">
                            <a16:creationId xmlns:a16="http://schemas.microsoft.com/office/drawing/2014/main" id="{DD30C34D-D5B8-A04D-B036-E57EA72085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35" name="Rectangle 1734">
                        <a:extLst>
                          <a:ext uri="{FF2B5EF4-FFF2-40B4-BE49-F238E27FC236}">
                            <a16:creationId xmlns:a16="http://schemas.microsoft.com/office/drawing/2014/main" id="{1E2E40A3-A3E0-BA4F-B8B7-98D30F58E9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25" name="Group 1724">
                      <a:extLst>
                        <a:ext uri="{FF2B5EF4-FFF2-40B4-BE49-F238E27FC236}">
                          <a16:creationId xmlns:a16="http://schemas.microsoft.com/office/drawing/2014/main" id="{420370C9-38CB-174F-9973-A4C1F2BBAE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32" name="Rectangle 1731">
                        <a:extLst>
                          <a:ext uri="{FF2B5EF4-FFF2-40B4-BE49-F238E27FC236}">
                            <a16:creationId xmlns:a16="http://schemas.microsoft.com/office/drawing/2014/main" id="{BBCC5FA6-F01B-EA43-AE1C-9C0248E70B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33" name="Rectangle 1732">
                        <a:extLst>
                          <a:ext uri="{FF2B5EF4-FFF2-40B4-BE49-F238E27FC236}">
                            <a16:creationId xmlns:a16="http://schemas.microsoft.com/office/drawing/2014/main" id="{0EEB437A-1F42-744A-8A26-0E4DE2798C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26" name="Group 1725">
                      <a:extLst>
                        <a:ext uri="{FF2B5EF4-FFF2-40B4-BE49-F238E27FC236}">
                          <a16:creationId xmlns:a16="http://schemas.microsoft.com/office/drawing/2014/main" id="{DA67B9D2-4696-B74F-B4AA-99F18BA437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30" name="Rectangle 1729">
                        <a:extLst>
                          <a:ext uri="{FF2B5EF4-FFF2-40B4-BE49-F238E27FC236}">
                            <a16:creationId xmlns:a16="http://schemas.microsoft.com/office/drawing/2014/main" id="{7817B0E5-B91A-B640-B89E-3649287F13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31" name="Rectangle 1730">
                        <a:extLst>
                          <a:ext uri="{FF2B5EF4-FFF2-40B4-BE49-F238E27FC236}">
                            <a16:creationId xmlns:a16="http://schemas.microsoft.com/office/drawing/2014/main" id="{86E55D2D-FFDC-5F48-BB61-9395B291C1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27" name="Group 1726">
                      <a:extLst>
                        <a:ext uri="{FF2B5EF4-FFF2-40B4-BE49-F238E27FC236}">
                          <a16:creationId xmlns:a16="http://schemas.microsoft.com/office/drawing/2014/main" id="{BF364F56-AE63-534C-B4E5-49938F32B1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28" name="Rectangle 1727">
                        <a:extLst>
                          <a:ext uri="{FF2B5EF4-FFF2-40B4-BE49-F238E27FC236}">
                            <a16:creationId xmlns:a16="http://schemas.microsoft.com/office/drawing/2014/main" id="{1B13FF8B-DC16-D648-8589-3BA7B90399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29" name="Rectangle 1728">
                        <a:extLst>
                          <a:ext uri="{FF2B5EF4-FFF2-40B4-BE49-F238E27FC236}">
                            <a16:creationId xmlns:a16="http://schemas.microsoft.com/office/drawing/2014/main" id="{FD047B0B-9F75-E04B-935B-B1C72116F1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1665" name="Group 1664">
                <a:extLst>
                  <a:ext uri="{FF2B5EF4-FFF2-40B4-BE49-F238E27FC236}">
                    <a16:creationId xmlns:a16="http://schemas.microsoft.com/office/drawing/2014/main" id="{CF946C91-15F8-2545-8B0B-E9EDB8092AEC}"/>
                  </a:ext>
                </a:extLst>
              </p:cNvPr>
              <p:cNvGrpSpPr/>
              <p:nvPr/>
            </p:nvGrpSpPr>
            <p:grpSpPr>
              <a:xfrm>
                <a:off x="8244114" y="2779281"/>
                <a:ext cx="3672000" cy="649719"/>
                <a:chOff x="4788114" y="2779281"/>
                <a:chExt cx="3672000" cy="649719"/>
              </a:xfrm>
            </p:grpSpPr>
            <p:grpSp>
              <p:nvGrpSpPr>
                <p:cNvPr id="1666" name="Group 1665">
                  <a:extLst>
                    <a:ext uri="{FF2B5EF4-FFF2-40B4-BE49-F238E27FC236}">
                      <a16:creationId xmlns:a16="http://schemas.microsoft.com/office/drawing/2014/main" id="{C4FD5AC0-63C9-7A47-90F6-71984C40D40A}"/>
                    </a:ext>
                  </a:extLst>
                </p:cNvPr>
                <p:cNvGrpSpPr/>
                <p:nvPr/>
              </p:nvGrpSpPr>
              <p:grpSpPr>
                <a:xfrm>
                  <a:off x="4788114" y="2781000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1694" name="Group 1693">
                    <a:extLst>
                      <a:ext uri="{FF2B5EF4-FFF2-40B4-BE49-F238E27FC236}">
                        <a16:creationId xmlns:a16="http://schemas.microsoft.com/office/drawing/2014/main" id="{C446CB20-71FA-874E-B0E4-F618CD6754CC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708" name="Group 1707">
                      <a:extLst>
                        <a:ext uri="{FF2B5EF4-FFF2-40B4-BE49-F238E27FC236}">
                          <a16:creationId xmlns:a16="http://schemas.microsoft.com/office/drawing/2014/main" id="{AE53696C-03F5-2C46-91C1-38560FB319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18" name="Rectangle 1717">
                        <a:extLst>
                          <a:ext uri="{FF2B5EF4-FFF2-40B4-BE49-F238E27FC236}">
                            <a16:creationId xmlns:a16="http://schemas.microsoft.com/office/drawing/2014/main" id="{EFAFBFCE-262B-8B48-A8EB-C8E35399C6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19" name="Rectangle 1718">
                        <a:extLst>
                          <a:ext uri="{FF2B5EF4-FFF2-40B4-BE49-F238E27FC236}">
                            <a16:creationId xmlns:a16="http://schemas.microsoft.com/office/drawing/2014/main" id="{8A986A6C-BD8B-1A40-AF29-A2306916F3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09" name="Group 1708">
                      <a:extLst>
                        <a:ext uri="{FF2B5EF4-FFF2-40B4-BE49-F238E27FC236}">
                          <a16:creationId xmlns:a16="http://schemas.microsoft.com/office/drawing/2014/main" id="{A3FB62E7-C799-FF40-AC6E-2CD6480939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16" name="Rectangle 1715">
                        <a:extLst>
                          <a:ext uri="{FF2B5EF4-FFF2-40B4-BE49-F238E27FC236}">
                            <a16:creationId xmlns:a16="http://schemas.microsoft.com/office/drawing/2014/main" id="{B34B691F-A5A0-8848-9170-B621C744DE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17" name="Rectangle 1716">
                        <a:extLst>
                          <a:ext uri="{FF2B5EF4-FFF2-40B4-BE49-F238E27FC236}">
                            <a16:creationId xmlns:a16="http://schemas.microsoft.com/office/drawing/2014/main" id="{C6A02890-A29E-8D4A-89CC-153230FE7C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10" name="Group 1709">
                      <a:extLst>
                        <a:ext uri="{FF2B5EF4-FFF2-40B4-BE49-F238E27FC236}">
                          <a16:creationId xmlns:a16="http://schemas.microsoft.com/office/drawing/2014/main" id="{C7B45A20-7A5E-EB48-A79A-9CDC5354C4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14" name="Rectangle 1713">
                        <a:extLst>
                          <a:ext uri="{FF2B5EF4-FFF2-40B4-BE49-F238E27FC236}">
                            <a16:creationId xmlns:a16="http://schemas.microsoft.com/office/drawing/2014/main" id="{E30AB812-0657-4A42-B96A-5618960083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15" name="Rectangle 1714">
                        <a:extLst>
                          <a:ext uri="{FF2B5EF4-FFF2-40B4-BE49-F238E27FC236}">
                            <a16:creationId xmlns:a16="http://schemas.microsoft.com/office/drawing/2014/main" id="{28A71C14-6E16-514A-9AA2-17874EE064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11" name="Group 1710">
                      <a:extLst>
                        <a:ext uri="{FF2B5EF4-FFF2-40B4-BE49-F238E27FC236}">
                          <a16:creationId xmlns:a16="http://schemas.microsoft.com/office/drawing/2014/main" id="{C1C2BC2E-02E6-8D41-B6F8-6783931D20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12" name="Rectangle 1711">
                        <a:extLst>
                          <a:ext uri="{FF2B5EF4-FFF2-40B4-BE49-F238E27FC236}">
                            <a16:creationId xmlns:a16="http://schemas.microsoft.com/office/drawing/2014/main" id="{67F9B364-D2C1-574E-9CA7-336D0A7E91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13" name="Rectangle 1712">
                        <a:extLst>
                          <a:ext uri="{FF2B5EF4-FFF2-40B4-BE49-F238E27FC236}">
                            <a16:creationId xmlns:a16="http://schemas.microsoft.com/office/drawing/2014/main" id="{23B2EB18-61DE-6844-BAED-68BB06BC09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695" name="Group 1694">
                    <a:extLst>
                      <a:ext uri="{FF2B5EF4-FFF2-40B4-BE49-F238E27FC236}">
                        <a16:creationId xmlns:a16="http://schemas.microsoft.com/office/drawing/2014/main" id="{BFC0C573-5131-154C-8F50-7AAFAEE922F2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696" name="Group 1695">
                      <a:extLst>
                        <a:ext uri="{FF2B5EF4-FFF2-40B4-BE49-F238E27FC236}">
                          <a16:creationId xmlns:a16="http://schemas.microsoft.com/office/drawing/2014/main" id="{C89A9ACF-B9B4-BD4B-845A-BA98D4133C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06" name="Rectangle 1705">
                        <a:extLst>
                          <a:ext uri="{FF2B5EF4-FFF2-40B4-BE49-F238E27FC236}">
                            <a16:creationId xmlns:a16="http://schemas.microsoft.com/office/drawing/2014/main" id="{4BA3F3D5-30F4-8F48-8364-015390A69F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07" name="Rectangle 1706">
                        <a:extLst>
                          <a:ext uri="{FF2B5EF4-FFF2-40B4-BE49-F238E27FC236}">
                            <a16:creationId xmlns:a16="http://schemas.microsoft.com/office/drawing/2014/main" id="{B4E84E8D-6CFF-C341-8068-EAC763C5D3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97" name="Group 1696">
                      <a:extLst>
                        <a:ext uri="{FF2B5EF4-FFF2-40B4-BE49-F238E27FC236}">
                          <a16:creationId xmlns:a16="http://schemas.microsoft.com/office/drawing/2014/main" id="{2D5A23D4-5A2B-8F48-BE66-1F602E59F8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04" name="Rectangle 1703">
                        <a:extLst>
                          <a:ext uri="{FF2B5EF4-FFF2-40B4-BE49-F238E27FC236}">
                            <a16:creationId xmlns:a16="http://schemas.microsoft.com/office/drawing/2014/main" id="{45F8BD7F-914B-1846-8E05-3A3B08080D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05" name="Rectangle 1704">
                        <a:extLst>
                          <a:ext uri="{FF2B5EF4-FFF2-40B4-BE49-F238E27FC236}">
                            <a16:creationId xmlns:a16="http://schemas.microsoft.com/office/drawing/2014/main" id="{A07EE5C1-FF7D-DF4E-ADFD-40C302F65B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98" name="Group 1697">
                      <a:extLst>
                        <a:ext uri="{FF2B5EF4-FFF2-40B4-BE49-F238E27FC236}">
                          <a16:creationId xmlns:a16="http://schemas.microsoft.com/office/drawing/2014/main" id="{77B33635-56CC-A04C-8181-EC4C9694A7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02" name="Rectangle 1701">
                        <a:extLst>
                          <a:ext uri="{FF2B5EF4-FFF2-40B4-BE49-F238E27FC236}">
                            <a16:creationId xmlns:a16="http://schemas.microsoft.com/office/drawing/2014/main" id="{78BD403C-A958-C34E-9C52-B983935F0D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03" name="Rectangle 1702">
                        <a:extLst>
                          <a:ext uri="{FF2B5EF4-FFF2-40B4-BE49-F238E27FC236}">
                            <a16:creationId xmlns:a16="http://schemas.microsoft.com/office/drawing/2014/main" id="{C3627546-DA32-0045-9D0E-920990C841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99" name="Group 1698">
                      <a:extLst>
                        <a:ext uri="{FF2B5EF4-FFF2-40B4-BE49-F238E27FC236}">
                          <a16:creationId xmlns:a16="http://schemas.microsoft.com/office/drawing/2014/main" id="{943F9715-A1CF-8A4A-B27C-7B31FDA78E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00" name="Rectangle 1699">
                        <a:extLst>
                          <a:ext uri="{FF2B5EF4-FFF2-40B4-BE49-F238E27FC236}">
                            <a16:creationId xmlns:a16="http://schemas.microsoft.com/office/drawing/2014/main" id="{0A9DD018-3C4D-9D42-B62D-A394A0B05B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01" name="Rectangle 1700">
                        <a:extLst>
                          <a:ext uri="{FF2B5EF4-FFF2-40B4-BE49-F238E27FC236}">
                            <a16:creationId xmlns:a16="http://schemas.microsoft.com/office/drawing/2014/main" id="{0267EE4E-FB08-694E-8414-8C090A88C4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667" name="Group 1666">
                  <a:extLst>
                    <a:ext uri="{FF2B5EF4-FFF2-40B4-BE49-F238E27FC236}">
                      <a16:creationId xmlns:a16="http://schemas.microsoft.com/office/drawing/2014/main" id="{C9290893-58A0-9F41-BC20-D75EFF5D23EB}"/>
                    </a:ext>
                  </a:extLst>
                </p:cNvPr>
                <p:cNvGrpSpPr/>
                <p:nvPr/>
              </p:nvGrpSpPr>
              <p:grpSpPr>
                <a:xfrm>
                  <a:off x="6516114" y="2779281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1668" name="Group 1667">
                    <a:extLst>
                      <a:ext uri="{FF2B5EF4-FFF2-40B4-BE49-F238E27FC236}">
                        <a16:creationId xmlns:a16="http://schemas.microsoft.com/office/drawing/2014/main" id="{7E0AB72A-E7B5-C846-A999-FD32CEA6CC97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682" name="Group 1681">
                      <a:extLst>
                        <a:ext uri="{FF2B5EF4-FFF2-40B4-BE49-F238E27FC236}">
                          <a16:creationId xmlns:a16="http://schemas.microsoft.com/office/drawing/2014/main" id="{59251782-7306-DD4B-9E98-CAB80434C1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92" name="Rectangle 1691">
                        <a:extLst>
                          <a:ext uri="{FF2B5EF4-FFF2-40B4-BE49-F238E27FC236}">
                            <a16:creationId xmlns:a16="http://schemas.microsoft.com/office/drawing/2014/main" id="{12F880BD-62D0-FC43-9811-C96E1090D8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93" name="Rectangle 1692">
                        <a:extLst>
                          <a:ext uri="{FF2B5EF4-FFF2-40B4-BE49-F238E27FC236}">
                            <a16:creationId xmlns:a16="http://schemas.microsoft.com/office/drawing/2014/main" id="{AD48299E-0CAD-3444-A162-F979942A9A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83" name="Group 1682">
                      <a:extLst>
                        <a:ext uri="{FF2B5EF4-FFF2-40B4-BE49-F238E27FC236}">
                          <a16:creationId xmlns:a16="http://schemas.microsoft.com/office/drawing/2014/main" id="{153A8877-3593-3044-8DF2-AC3F09834B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90" name="Rectangle 1689">
                        <a:extLst>
                          <a:ext uri="{FF2B5EF4-FFF2-40B4-BE49-F238E27FC236}">
                            <a16:creationId xmlns:a16="http://schemas.microsoft.com/office/drawing/2014/main" id="{68E9A89D-8BF3-7F43-9BFD-A3618942EE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91" name="Rectangle 1690">
                        <a:extLst>
                          <a:ext uri="{FF2B5EF4-FFF2-40B4-BE49-F238E27FC236}">
                            <a16:creationId xmlns:a16="http://schemas.microsoft.com/office/drawing/2014/main" id="{6E6C74E4-48D7-3849-BE54-4491A1C97E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84" name="Group 1683">
                      <a:extLst>
                        <a:ext uri="{FF2B5EF4-FFF2-40B4-BE49-F238E27FC236}">
                          <a16:creationId xmlns:a16="http://schemas.microsoft.com/office/drawing/2014/main" id="{552E5391-BFC9-0745-99EA-0CD20AA9F1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88" name="Rectangle 1687">
                        <a:extLst>
                          <a:ext uri="{FF2B5EF4-FFF2-40B4-BE49-F238E27FC236}">
                            <a16:creationId xmlns:a16="http://schemas.microsoft.com/office/drawing/2014/main" id="{0F01CD04-C5A3-E841-890F-056F34E937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89" name="Rectangle 1688">
                        <a:extLst>
                          <a:ext uri="{FF2B5EF4-FFF2-40B4-BE49-F238E27FC236}">
                            <a16:creationId xmlns:a16="http://schemas.microsoft.com/office/drawing/2014/main" id="{C15F6959-E83C-424C-8511-6BA06477D0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85" name="Group 1684">
                      <a:extLst>
                        <a:ext uri="{FF2B5EF4-FFF2-40B4-BE49-F238E27FC236}">
                          <a16:creationId xmlns:a16="http://schemas.microsoft.com/office/drawing/2014/main" id="{2D67B7E1-D5D9-CA42-8508-60DD023801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86" name="Rectangle 1685">
                        <a:extLst>
                          <a:ext uri="{FF2B5EF4-FFF2-40B4-BE49-F238E27FC236}">
                            <a16:creationId xmlns:a16="http://schemas.microsoft.com/office/drawing/2014/main" id="{23FDADAA-1FE5-B349-A893-61E8A2F915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87" name="Rectangle 1686">
                        <a:extLst>
                          <a:ext uri="{FF2B5EF4-FFF2-40B4-BE49-F238E27FC236}">
                            <a16:creationId xmlns:a16="http://schemas.microsoft.com/office/drawing/2014/main" id="{C3BEF684-AC85-1E4E-A576-72A24B0F8B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669" name="Group 1668">
                    <a:extLst>
                      <a:ext uri="{FF2B5EF4-FFF2-40B4-BE49-F238E27FC236}">
                        <a16:creationId xmlns:a16="http://schemas.microsoft.com/office/drawing/2014/main" id="{057372B6-CD96-2A41-BC35-33E41BA0CA10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670" name="Group 1669">
                      <a:extLst>
                        <a:ext uri="{FF2B5EF4-FFF2-40B4-BE49-F238E27FC236}">
                          <a16:creationId xmlns:a16="http://schemas.microsoft.com/office/drawing/2014/main" id="{E48C6A67-51D1-A140-AC75-3DCD022986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80" name="Rectangle 1679">
                        <a:extLst>
                          <a:ext uri="{FF2B5EF4-FFF2-40B4-BE49-F238E27FC236}">
                            <a16:creationId xmlns:a16="http://schemas.microsoft.com/office/drawing/2014/main" id="{D74A34F4-F1C7-144B-BC07-9946D41BD6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81" name="Rectangle 1680">
                        <a:extLst>
                          <a:ext uri="{FF2B5EF4-FFF2-40B4-BE49-F238E27FC236}">
                            <a16:creationId xmlns:a16="http://schemas.microsoft.com/office/drawing/2014/main" id="{95D0DDA8-7A05-974A-8E15-A9F18025AA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71" name="Group 1670">
                      <a:extLst>
                        <a:ext uri="{FF2B5EF4-FFF2-40B4-BE49-F238E27FC236}">
                          <a16:creationId xmlns:a16="http://schemas.microsoft.com/office/drawing/2014/main" id="{F3B2DF4F-D170-8E4F-8EA2-1E8607E00D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78" name="Rectangle 1677">
                        <a:extLst>
                          <a:ext uri="{FF2B5EF4-FFF2-40B4-BE49-F238E27FC236}">
                            <a16:creationId xmlns:a16="http://schemas.microsoft.com/office/drawing/2014/main" id="{F18DD138-A378-6C49-847D-3379E7ED67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79" name="Rectangle 1678">
                        <a:extLst>
                          <a:ext uri="{FF2B5EF4-FFF2-40B4-BE49-F238E27FC236}">
                            <a16:creationId xmlns:a16="http://schemas.microsoft.com/office/drawing/2014/main" id="{0A544518-07BC-B948-AA10-FE14A3C64F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72" name="Group 1671">
                      <a:extLst>
                        <a:ext uri="{FF2B5EF4-FFF2-40B4-BE49-F238E27FC236}">
                          <a16:creationId xmlns:a16="http://schemas.microsoft.com/office/drawing/2014/main" id="{9C3E1851-53A6-DC40-BB0C-CAEBB45C74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76" name="Rectangle 1675">
                        <a:extLst>
                          <a:ext uri="{FF2B5EF4-FFF2-40B4-BE49-F238E27FC236}">
                            <a16:creationId xmlns:a16="http://schemas.microsoft.com/office/drawing/2014/main" id="{58E8AAB0-789A-FF42-AE63-6D045700BD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77" name="Rectangle 1676">
                        <a:extLst>
                          <a:ext uri="{FF2B5EF4-FFF2-40B4-BE49-F238E27FC236}">
                            <a16:creationId xmlns:a16="http://schemas.microsoft.com/office/drawing/2014/main" id="{65E5662D-B772-4F47-9F5E-F8E92859AE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73" name="Group 1672">
                      <a:extLst>
                        <a:ext uri="{FF2B5EF4-FFF2-40B4-BE49-F238E27FC236}">
                          <a16:creationId xmlns:a16="http://schemas.microsoft.com/office/drawing/2014/main" id="{2D575B8C-D79F-0447-B914-651416282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674" name="Rectangle 1673">
                        <a:extLst>
                          <a:ext uri="{FF2B5EF4-FFF2-40B4-BE49-F238E27FC236}">
                            <a16:creationId xmlns:a16="http://schemas.microsoft.com/office/drawing/2014/main" id="{893405E2-955D-B64F-96E8-48165D3D65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75" name="Rectangle 1674">
                        <a:extLst>
                          <a:ext uri="{FF2B5EF4-FFF2-40B4-BE49-F238E27FC236}">
                            <a16:creationId xmlns:a16="http://schemas.microsoft.com/office/drawing/2014/main" id="{1A79EA77-F4D0-0040-8CE8-FE6A8E7331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1774" name="Group 1773">
            <a:extLst>
              <a:ext uri="{FF2B5EF4-FFF2-40B4-BE49-F238E27FC236}">
                <a16:creationId xmlns:a16="http://schemas.microsoft.com/office/drawing/2014/main" id="{6E4B95F8-AC73-E648-8E30-69424CE3386D}"/>
              </a:ext>
            </a:extLst>
          </p:cNvPr>
          <p:cNvGrpSpPr/>
          <p:nvPr/>
        </p:nvGrpSpPr>
        <p:grpSpPr>
          <a:xfrm>
            <a:off x="-924000" y="3564727"/>
            <a:ext cx="14040000" cy="649719"/>
            <a:chOff x="653436" y="2779281"/>
            <a:chExt cx="14040000" cy="649719"/>
          </a:xfrm>
        </p:grpSpPr>
        <p:grpSp>
          <p:nvGrpSpPr>
            <p:cNvPr id="1775" name="Group 1774">
              <a:extLst>
                <a:ext uri="{FF2B5EF4-FFF2-40B4-BE49-F238E27FC236}">
                  <a16:creationId xmlns:a16="http://schemas.microsoft.com/office/drawing/2014/main" id="{D0A8D67E-0602-8640-8E74-42D87E1C0776}"/>
                </a:ext>
              </a:extLst>
            </p:cNvPr>
            <p:cNvGrpSpPr/>
            <p:nvPr/>
          </p:nvGrpSpPr>
          <p:grpSpPr>
            <a:xfrm>
              <a:off x="653436" y="2779281"/>
              <a:ext cx="7128000" cy="649719"/>
              <a:chOff x="4788114" y="2779281"/>
              <a:chExt cx="7128000" cy="649719"/>
            </a:xfrm>
          </p:grpSpPr>
          <p:grpSp>
            <p:nvGrpSpPr>
              <p:cNvPr id="1887" name="Group 1886">
                <a:extLst>
                  <a:ext uri="{FF2B5EF4-FFF2-40B4-BE49-F238E27FC236}">
                    <a16:creationId xmlns:a16="http://schemas.microsoft.com/office/drawing/2014/main" id="{124FC0A5-FB49-564F-A3CC-ABDF441FBA0F}"/>
                  </a:ext>
                </a:extLst>
              </p:cNvPr>
              <p:cNvGrpSpPr/>
              <p:nvPr/>
            </p:nvGrpSpPr>
            <p:grpSpPr>
              <a:xfrm>
                <a:off x="4788114" y="2779281"/>
                <a:ext cx="3672000" cy="649719"/>
                <a:chOff x="4788114" y="2779281"/>
                <a:chExt cx="3672000" cy="649719"/>
              </a:xfrm>
            </p:grpSpPr>
            <p:grpSp>
              <p:nvGrpSpPr>
                <p:cNvPr id="1943" name="Group 1942">
                  <a:extLst>
                    <a:ext uri="{FF2B5EF4-FFF2-40B4-BE49-F238E27FC236}">
                      <a16:creationId xmlns:a16="http://schemas.microsoft.com/office/drawing/2014/main" id="{0EFE9834-C3A0-DE4E-B854-35BAAC968287}"/>
                    </a:ext>
                  </a:extLst>
                </p:cNvPr>
                <p:cNvGrpSpPr/>
                <p:nvPr/>
              </p:nvGrpSpPr>
              <p:grpSpPr>
                <a:xfrm>
                  <a:off x="4788114" y="2781000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1971" name="Group 1970">
                    <a:extLst>
                      <a:ext uri="{FF2B5EF4-FFF2-40B4-BE49-F238E27FC236}">
                        <a16:creationId xmlns:a16="http://schemas.microsoft.com/office/drawing/2014/main" id="{E1E82EDE-0AA7-8349-821B-F21D25044348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985" name="Group 1984">
                      <a:extLst>
                        <a:ext uri="{FF2B5EF4-FFF2-40B4-BE49-F238E27FC236}">
                          <a16:creationId xmlns:a16="http://schemas.microsoft.com/office/drawing/2014/main" id="{5D09C5A3-E845-074B-BC18-2AA9201B2A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95" name="Rectangle 1994">
                        <a:extLst>
                          <a:ext uri="{FF2B5EF4-FFF2-40B4-BE49-F238E27FC236}">
                            <a16:creationId xmlns:a16="http://schemas.microsoft.com/office/drawing/2014/main" id="{74668AF7-569A-CC40-9230-C3AF829491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96" name="Rectangle 1995">
                        <a:extLst>
                          <a:ext uri="{FF2B5EF4-FFF2-40B4-BE49-F238E27FC236}">
                            <a16:creationId xmlns:a16="http://schemas.microsoft.com/office/drawing/2014/main" id="{96E94829-508D-234B-A516-CC2186A266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86" name="Group 1985">
                      <a:extLst>
                        <a:ext uri="{FF2B5EF4-FFF2-40B4-BE49-F238E27FC236}">
                          <a16:creationId xmlns:a16="http://schemas.microsoft.com/office/drawing/2014/main" id="{C8FE1384-E5F3-AB40-B5B7-BA14290C6F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93" name="Rectangle 1992">
                        <a:extLst>
                          <a:ext uri="{FF2B5EF4-FFF2-40B4-BE49-F238E27FC236}">
                            <a16:creationId xmlns:a16="http://schemas.microsoft.com/office/drawing/2014/main" id="{537BB19B-7920-ED49-95BE-31E59226A7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94" name="Rectangle 1993">
                        <a:extLst>
                          <a:ext uri="{FF2B5EF4-FFF2-40B4-BE49-F238E27FC236}">
                            <a16:creationId xmlns:a16="http://schemas.microsoft.com/office/drawing/2014/main" id="{F379963C-47DD-1341-BB09-DF99357671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87" name="Group 1986">
                      <a:extLst>
                        <a:ext uri="{FF2B5EF4-FFF2-40B4-BE49-F238E27FC236}">
                          <a16:creationId xmlns:a16="http://schemas.microsoft.com/office/drawing/2014/main" id="{3179292F-AAC1-CD41-B9B2-9669F5058F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91" name="Rectangle 1990">
                        <a:extLst>
                          <a:ext uri="{FF2B5EF4-FFF2-40B4-BE49-F238E27FC236}">
                            <a16:creationId xmlns:a16="http://schemas.microsoft.com/office/drawing/2014/main" id="{534ED2D1-DDFB-C448-8AA9-C1B1A5C2E0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92" name="Rectangle 1991">
                        <a:extLst>
                          <a:ext uri="{FF2B5EF4-FFF2-40B4-BE49-F238E27FC236}">
                            <a16:creationId xmlns:a16="http://schemas.microsoft.com/office/drawing/2014/main" id="{2A4DE8AF-DCCE-3D4B-99F8-9318F9933D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88" name="Group 1987">
                      <a:extLst>
                        <a:ext uri="{FF2B5EF4-FFF2-40B4-BE49-F238E27FC236}">
                          <a16:creationId xmlns:a16="http://schemas.microsoft.com/office/drawing/2014/main" id="{3377C86B-A7C4-DE4A-BBCC-3EA2D79465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89" name="Rectangle 1988">
                        <a:extLst>
                          <a:ext uri="{FF2B5EF4-FFF2-40B4-BE49-F238E27FC236}">
                            <a16:creationId xmlns:a16="http://schemas.microsoft.com/office/drawing/2014/main" id="{682F4D9A-7366-DE40-BBAB-D2A42ECC99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90" name="Rectangle 1989">
                        <a:extLst>
                          <a:ext uri="{FF2B5EF4-FFF2-40B4-BE49-F238E27FC236}">
                            <a16:creationId xmlns:a16="http://schemas.microsoft.com/office/drawing/2014/main" id="{B4AD62AE-54F5-2C4F-A2BB-F90E27623F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972" name="Group 1971">
                    <a:extLst>
                      <a:ext uri="{FF2B5EF4-FFF2-40B4-BE49-F238E27FC236}">
                        <a16:creationId xmlns:a16="http://schemas.microsoft.com/office/drawing/2014/main" id="{7A0C4D11-9720-0E40-B019-E52AFF8C7417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973" name="Group 1972">
                      <a:extLst>
                        <a:ext uri="{FF2B5EF4-FFF2-40B4-BE49-F238E27FC236}">
                          <a16:creationId xmlns:a16="http://schemas.microsoft.com/office/drawing/2014/main" id="{5F62423B-E3FD-F24A-BEE8-AFE1F440D0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83" name="Rectangle 1982">
                        <a:extLst>
                          <a:ext uri="{FF2B5EF4-FFF2-40B4-BE49-F238E27FC236}">
                            <a16:creationId xmlns:a16="http://schemas.microsoft.com/office/drawing/2014/main" id="{36A6DB4B-BF49-DF41-9243-6AC468E4D5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84" name="Rectangle 1983">
                        <a:extLst>
                          <a:ext uri="{FF2B5EF4-FFF2-40B4-BE49-F238E27FC236}">
                            <a16:creationId xmlns:a16="http://schemas.microsoft.com/office/drawing/2014/main" id="{4C8FD73E-4A65-4442-9FA3-7F21FADC38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74" name="Group 1973">
                      <a:extLst>
                        <a:ext uri="{FF2B5EF4-FFF2-40B4-BE49-F238E27FC236}">
                          <a16:creationId xmlns:a16="http://schemas.microsoft.com/office/drawing/2014/main" id="{31355A7A-CC9C-4E40-9C2F-17B91FB8B5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81" name="Rectangle 1980">
                        <a:extLst>
                          <a:ext uri="{FF2B5EF4-FFF2-40B4-BE49-F238E27FC236}">
                            <a16:creationId xmlns:a16="http://schemas.microsoft.com/office/drawing/2014/main" id="{10D29638-6CFA-574C-A11E-229407E501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82" name="Rectangle 1981">
                        <a:extLst>
                          <a:ext uri="{FF2B5EF4-FFF2-40B4-BE49-F238E27FC236}">
                            <a16:creationId xmlns:a16="http://schemas.microsoft.com/office/drawing/2014/main" id="{D06AFCF7-60E0-0A43-AA0C-0A4509EF75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75" name="Group 1974">
                      <a:extLst>
                        <a:ext uri="{FF2B5EF4-FFF2-40B4-BE49-F238E27FC236}">
                          <a16:creationId xmlns:a16="http://schemas.microsoft.com/office/drawing/2014/main" id="{0A0947F2-6E6F-5249-9E96-D575700CAF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79" name="Rectangle 1978">
                        <a:extLst>
                          <a:ext uri="{FF2B5EF4-FFF2-40B4-BE49-F238E27FC236}">
                            <a16:creationId xmlns:a16="http://schemas.microsoft.com/office/drawing/2014/main" id="{286089A7-AED3-3C40-9226-A3640828D6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80" name="Rectangle 1979">
                        <a:extLst>
                          <a:ext uri="{FF2B5EF4-FFF2-40B4-BE49-F238E27FC236}">
                            <a16:creationId xmlns:a16="http://schemas.microsoft.com/office/drawing/2014/main" id="{B09C0FB8-0C35-694C-AE93-65C3D6D8BB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76" name="Group 1975">
                      <a:extLst>
                        <a:ext uri="{FF2B5EF4-FFF2-40B4-BE49-F238E27FC236}">
                          <a16:creationId xmlns:a16="http://schemas.microsoft.com/office/drawing/2014/main" id="{7C3E7E81-2FDC-9A4E-B9DA-F2EFAE5180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77" name="Rectangle 1976">
                        <a:extLst>
                          <a:ext uri="{FF2B5EF4-FFF2-40B4-BE49-F238E27FC236}">
                            <a16:creationId xmlns:a16="http://schemas.microsoft.com/office/drawing/2014/main" id="{CB878659-9A5A-3B48-96A2-1E2C56AB9F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78" name="Rectangle 1977">
                        <a:extLst>
                          <a:ext uri="{FF2B5EF4-FFF2-40B4-BE49-F238E27FC236}">
                            <a16:creationId xmlns:a16="http://schemas.microsoft.com/office/drawing/2014/main" id="{C18E3172-11AF-3E43-BC73-C7D1FAF30E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944" name="Group 1943">
                  <a:extLst>
                    <a:ext uri="{FF2B5EF4-FFF2-40B4-BE49-F238E27FC236}">
                      <a16:creationId xmlns:a16="http://schemas.microsoft.com/office/drawing/2014/main" id="{E36F6874-438F-814F-8FA0-B6F3B6B57A35}"/>
                    </a:ext>
                  </a:extLst>
                </p:cNvPr>
                <p:cNvGrpSpPr/>
                <p:nvPr/>
              </p:nvGrpSpPr>
              <p:grpSpPr>
                <a:xfrm>
                  <a:off x="6516114" y="2779281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1945" name="Group 1944">
                    <a:extLst>
                      <a:ext uri="{FF2B5EF4-FFF2-40B4-BE49-F238E27FC236}">
                        <a16:creationId xmlns:a16="http://schemas.microsoft.com/office/drawing/2014/main" id="{EBF96037-6C6E-5146-9BE2-B853EE90A591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959" name="Group 1958">
                      <a:extLst>
                        <a:ext uri="{FF2B5EF4-FFF2-40B4-BE49-F238E27FC236}">
                          <a16:creationId xmlns:a16="http://schemas.microsoft.com/office/drawing/2014/main" id="{05D8749E-C5BF-F347-A30B-9A6BFB480F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69" name="Rectangle 1968">
                        <a:extLst>
                          <a:ext uri="{FF2B5EF4-FFF2-40B4-BE49-F238E27FC236}">
                            <a16:creationId xmlns:a16="http://schemas.microsoft.com/office/drawing/2014/main" id="{8D55110B-BF17-5E4A-AE61-E38951F6A8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70" name="Rectangle 1969">
                        <a:extLst>
                          <a:ext uri="{FF2B5EF4-FFF2-40B4-BE49-F238E27FC236}">
                            <a16:creationId xmlns:a16="http://schemas.microsoft.com/office/drawing/2014/main" id="{4453687F-CD96-9E44-A856-04AC3F0347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60" name="Group 1959">
                      <a:extLst>
                        <a:ext uri="{FF2B5EF4-FFF2-40B4-BE49-F238E27FC236}">
                          <a16:creationId xmlns:a16="http://schemas.microsoft.com/office/drawing/2014/main" id="{D93772FC-54E1-424D-9A66-6C6006221B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67" name="Rectangle 1966">
                        <a:extLst>
                          <a:ext uri="{FF2B5EF4-FFF2-40B4-BE49-F238E27FC236}">
                            <a16:creationId xmlns:a16="http://schemas.microsoft.com/office/drawing/2014/main" id="{67ACBD75-BF02-1245-BF48-C74172C102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68" name="Rectangle 1967">
                        <a:extLst>
                          <a:ext uri="{FF2B5EF4-FFF2-40B4-BE49-F238E27FC236}">
                            <a16:creationId xmlns:a16="http://schemas.microsoft.com/office/drawing/2014/main" id="{DF42AF5D-1EC5-1148-BA75-070A2B81E1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61" name="Group 1960">
                      <a:extLst>
                        <a:ext uri="{FF2B5EF4-FFF2-40B4-BE49-F238E27FC236}">
                          <a16:creationId xmlns:a16="http://schemas.microsoft.com/office/drawing/2014/main" id="{12B1F2ED-9918-F54C-9332-3CB2073C8A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65" name="Rectangle 1964">
                        <a:extLst>
                          <a:ext uri="{FF2B5EF4-FFF2-40B4-BE49-F238E27FC236}">
                            <a16:creationId xmlns:a16="http://schemas.microsoft.com/office/drawing/2014/main" id="{C1353967-C380-BE47-92D0-12AA98064C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66" name="Rectangle 1965">
                        <a:extLst>
                          <a:ext uri="{FF2B5EF4-FFF2-40B4-BE49-F238E27FC236}">
                            <a16:creationId xmlns:a16="http://schemas.microsoft.com/office/drawing/2014/main" id="{63469A88-DDB8-2940-8E66-16D50067FC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62" name="Group 1961">
                      <a:extLst>
                        <a:ext uri="{FF2B5EF4-FFF2-40B4-BE49-F238E27FC236}">
                          <a16:creationId xmlns:a16="http://schemas.microsoft.com/office/drawing/2014/main" id="{036865CC-FFD6-7F49-B65F-51FA4DF31E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63" name="Rectangle 1962">
                        <a:extLst>
                          <a:ext uri="{FF2B5EF4-FFF2-40B4-BE49-F238E27FC236}">
                            <a16:creationId xmlns:a16="http://schemas.microsoft.com/office/drawing/2014/main" id="{73DE9F32-A8BC-DE49-8812-B14DA88B44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64" name="Rectangle 1963">
                        <a:extLst>
                          <a:ext uri="{FF2B5EF4-FFF2-40B4-BE49-F238E27FC236}">
                            <a16:creationId xmlns:a16="http://schemas.microsoft.com/office/drawing/2014/main" id="{CC4F00AC-76AD-7046-8936-A2DB8E9CB0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946" name="Group 1945">
                    <a:extLst>
                      <a:ext uri="{FF2B5EF4-FFF2-40B4-BE49-F238E27FC236}">
                        <a16:creationId xmlns:a16="http://schemas.microsoft.com/office/drawing/2014/main" id="{15414478-E881-EC4B-BCBD-4F3964C58CCE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947" name="Group 1946">
                      <a:extLst>
                        <a:ext uri="{FF2B5EF4-FFF2-40B4-BE49-F238E27FC236}">
                          <a16:creationId xmlns:a16="http://schemas.microsoft.com/office/drawing/2014/main" id="{C6954E74-9E14-6F44-9A53-3AA9FBA218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57" name="Rectangle 1956">
                        <a:extLst>
                          <a:ext uri="{FF2B5EF4-FFF2-40B4-BE49-F238E27FC236}">
                            <a16:creationId xmlns:a16="http://schemas.microsoft.com/office/drawing/2014/main" id="{66889753-6EC5-944A-AB02-B21DA2093A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58" name="Rectangle 1957">
                        <a:extLst>
                          <a:ext uri="{FF2B5EF4-FFF2-40B4-BE49-F238E27FC236}">
                            <a16:creationId xmlns:a16="http://schemas.microsoft.com/office/drawing/2014/main" id="{C47084FF-35F9-624E-B01D-AE90361AAA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48" name="Group 1947">
                      <a:extLst>
                        <a:ext uri="{FF2B5EF4-FFF2-40B4-BE49-F238E27FC236}">
                          <a16:creationId xmlns:a16="http://schemas.microsoft.com/office/drawing/2014/main" id="{0DE77E01-DA03-394C-A6CA-EC8F846913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55" name="Rectangle 1954">
                        <a:extLst>
                          <a:ext uri="{FF2B5EF4-FFF2-40B4-BE49-F238E27FC236}">
                            <a16:creationId xmlns:a16="http://schemas.microsoft.com/office/drawing/2014/main" id="{2EFBE749-400E-9A4A-8A79-BC749CCCFA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56" name="Rectangle 1955">
                        <a:extLst>
                          <a:ext uri="{FF2B5EF4-FFF2-40B4-BE49-F238E27FC236}">
                            <a16:creationId xmlns:a16="http://schemas.microsoft.com/office/drawing/2014/main" id="{F86D7103-8550-B046-AE16-35FDF4D399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49" name="Group 1948">
                      <a:extLst>
                        <a:ext uri="{FF2B5EF4-FFF2-40B4-BE49-F238E27FC236}">
                          <a16:creationId xmlns:a16="http://schemas.microsoft.com/office/drawing/2014/main" id="{F52F1006-6130-FC40-BB58-FB3312C579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53" name="Rectangle 1952">
                        <a:extLst>
                          <a:ext uri="{FF2B5EF4-FFF2-40B4-BE49-F238E27FC236}">
                            <a16:creationId xmlns:a16="http://schemas.microsoft.com/office/drawing/2014/main" id="{95301BEC-641E-AD4D-9E05-F89F0A980F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54" name="Rectangle 1953">
                        <a:extLst>
                          <a:ext uri="{FF2B5EF4-FFF2-40B4-BE49-F238E27FC236}">
                            <a16:creationId xmlns:a16="http://schemas.microsoft.com/office/drawing/2014/main" id="{614D282F-CE21-F546-A29B-7FA0921817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50" name="Group 1949">
                      <a:extLst>
                        <a:ext uri="{FF2B5EF4-FFF2-40B4-BE49-F238E27FC236}">
                          <a16:creationId xmlns:a16="http://schemas.microsoft.com/office/drawing/2014/main" id="{A772E36B-1D75-6740-B564-404061DEB5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51" name="Rectangle 1950">
                        <a:extLst>
                          <a:ext uri="{FF2B5EF4-FFF2-40B4-BE49-F238E27FC236}">
                            <a16:creationId xmlns:a16="http://schemas.microsoft.com/office/drawing/2014/main" id="{8560F8DA-2A8E-A343-9547-B2E4E0B283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52" name="Rectangle 1951">
                        <a:extLst>
                          <a:ext uri="{FF2B5EF4-FFF2-40B4-BE49-F238E27FC236}">
                            <a16:creationId xmlns:a16="http://schemas.microsoft.com/office/drawing/2014/main" id="{BD4B3BA3-14A4-DB48-93D1-431B113F64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1888" name="Group 1887">
                <a:extLst>
                  <a:ext uri="{FF2B5EF4-FFF2-40B4-BE49-F238E27FC236}">
                    <a16:creationId xmlns:a16="http://schemas.microsoft.com/office/drawing/2014/main" id="{08CAA390-EF5C-F74D-A7F3-F395F2ECC3F5}"/>
                  </a:ext>
                </a:extLst>
              </p:cNvPr>
              <p:cNvGrpSpPr/>
              <p:nvPr/>
            </p:nvGrpSpPr>
            <p:grpSpPr>
              <a:xfrm>
                <a:off x="8244114" y="2779281"/>
                <a:ext cx="3672000" cy="649719"/>
                <a:chOff x="4788114" y="2779281"/>
                <a:chExt cx="3672000" cy="649719"/>
              </a:xfrm>
            </p:grpSpPr>
            <p:grpSp>
              <p:nvGrpSpPr>
                <p:cNvPr id="1889" name="Group 1888">
                  <a:extLst>
                    <a:ext uri="{FF2B5EF4-FFF2-40B4-BE49-F238E27FC236}">
                      <a16:creationId xmlns:a16="http://schemas.microsoft.com/office/drawing/2014/main" id="{DAB94BFD-EEE3-AD46-BBD7-B8E43EDFA1CD}"/>
                    </a:ext>
                  </a:extLst>
                </p:cNvPr>
                <p:cNvGrpSpPr/>
                <p:nvPr/>
              </p:nvGrpSpPr>
              <p:grpSpPr>
                <a:xfrm>
                  <a:off x="4788114" y="2781000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1917" name="Group 1916">
                    <a:extLst>
                      <a:ext uri="{FF2B5EF4-FFF2-40B4-BE49-F238E27FC236}">
                        <a16:creationId xmlns:a16="http://schemas.microsoft.com/office/drawing/2014/main" id="{AE7FF357-E471-834D-92E8-490E86EE7170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931" name="Group 1930">
                      <a:extLst>
                        <a:ext uri="{FF2B5EF4-FFF2-40B4-BE49-F238E27FC236}">
                          <a16:creationId xmlns:a16="http://schemas.microsoft.com/office/drawing/2014/main" id="{AFC01A43-A9E9-3649-91B6-D0608A666A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41" name="Rectangle 1940">
                        <a:extLst>
                          <a:ext uri="{FF2B5EF4-FFF2-40B4-BE49-F238E27FC236}">
                            <a16:creationId xmlns:a16="http://schemas.microsoft.com/office/drawing/2014/main" id="{CABC11F4-1E95-A24D-9F37-55B3CDFE15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42" name="Rectangle 1941">
                        <a:extLst>
                          <a:ext uri="{FF2B5EF4-FFF2-40B4-BE49-F238E27FC236}">
                            <a16:creationId xmlns:a16="http://schemas.microsoft.com/office/drawing/2014/main" id="{3799212F-8391-5248-844C-B2A24211AF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32" name="Group 1931">
                      <a:extLst>
                        <a:ext uri="{FF2B5EF4-FFF2-40B4-BE49-F238E27FC236}">
                          <a16:creationId xmlns:a16="http://schemas.microsoft.com/office/drawing/2014/main" id="{588D08F0-DFD4-D04C-A594-EE247A96BE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39" name="Rectangle 1938">
                        <a:extLst>
                          <a:ext uri="{FF2B5EF4-FFF2-40B4-BE49-F238E27FC236}">
                            <a16:creationId xmlns:a16="http://schemas.microsoft.com/office/drawing/2014/main" id="{C963A73B-14C8-8148-8A4B-3C5084B79E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40" name="Rectangle 1939">
                        <a:extLst>
                          <a:ext uri="{FF2B5EF4-FFF2-40B4-BE49-F238E27FC236}">
                            <a16:creationId xmlns:a16="http://schemas.microsoft.com/office/drawing/2014/main" id="{ABE57FAE-8692-104B-BD64-4AB69AE36D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33" name="Group 1932">
                      <a:extLst>
                        <a:ext uri="{FF2B5EF4-FFF2-40B4-BE49-F238E27FC236}">
                          <a16:creationId xmlns:a16="http://schemas.microsoft.com/office/drawing/2014/main" id="{9F8BDDAB-3845-9947-935C-59D18F7F2F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37" name="Rectangle 1936">
                        <a:extLst>
                          <a:ext uri="{FF2B5EF4-FFF2-40B4-BE49-F238E27FC236}">
                            <a16:creationId xmlns:a16="http://schemas.microsoft.com/office/drawing/2014/main" id="{85549D58-B0F0-134E-B6C9-BAB73AC4AD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38" name="Rectangle 1937">
                        <a:extLst>
                          <a:ext uri="{FF2B5EF4-FFF2-40B4-BE49-F238E27FC236}">
                            <a16:creationId xmlns:a16="http://schemas.microsoft.com/office/drawing/2014/main" id="{BA7BFCEF-23DF-4D46-B0A8-61A3439DFB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34" name="Group 1933">
                      <a:extLst>
                        <a:ext uri="{FF2B5EF4-FFF2-40B4-BE49-F238E27FC236}">
                          <a16:creationId xmlns:a16="http://schemas.microsoft.com/office/drawing/2014/main" id="{FB158F22-B7D5-3D47-B65F-14CD86E02E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35" name="Rectangle 1934">
                        <a:extLst>
                          <a:ext uri="{FF2B5EF4-FFF2-40B4-BE49-F238E27FC236}">
                            <a16:creationId xmlns:a16="http://schemas.microsoft.com/office/drawing/2014/main" id="{1F065E7B-D043-E74C-B495-0382DA6E78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36" name="Rectangle 1935">
                        <a:extLst>
                          <a:ext uri="{FF2B5EF4-FFF2-40B4-BE49-F238E27FC236}">
                            <a16:creationId xmlns:a16="http://schemas.microsoft.com/office/drawing/2014/main" id="{0D3B1B50-EE30-1541-AB65-A76695EA36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918" name="Group 1917">
                    <a:extLst>
                      <a:ext uri="{FF2B5EF4-FFF2-40B4-BE49-F238E27FC236}">
                        <a16:creationId xmlns:a16="http://schemas.microsoft.com/office/drawing/2014/main" id="{8C9E54A9-644D-7240-B6BD-05C5CE6EF81F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919" name="Group 1918">
                      <a:extLst>
                        <a:ext uri="{FF2B5EF4-FFF2-40B4-BE49-F238E27FC236}">
                          <a16:creationId xmlns:a16="http://schemas.microsoft.com/office/drawing/2014/main" id="{C1997117-14A1-704D-8B2F-C6E3177A09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29" name="Rectangle 1928">
                        <a:extLst>
                          <a:ext uri="{FF2B5EF4-FFF2-40B4-BE49-F238E27FC236}">
                            <a16:creationId xmlns:a16="http://schemas.microsoft.com/office/drawing/2014/main" id="{FF377D10-7600-DD4E-9B7F-5A0F819E8D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30" name="Rectangle 1929">
                        <a:extLst>
                          <a:ext uri="{FF2B5EF4-FFF2-40B4-BE49-F238E27FC236}">
                            <a16:creationId xmlns:a16="http://schemas.microsoft.com/office/drawing/2014/main" id="{DA21A454-1C40-A449-9200-D54ACEB105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20" name="Group 1919">
                      <a:extLst>
                        <a:ext uri="{FF2B5EF4-FFF2-40B4-BE49-F238E27FC236}">
                          <a16:creationId xmlns:a16="http://schemas.microsoft.com/office/drawing/2014/main" id="{D2BFE644-583E-B541-ADB4-7A17A733FD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27" name="Rectangle 1926">
                        <a:extLst>
                          <a:ext uri="{FF2B5EF4-FFF2-40B4-BE49-F238E27FC236}">
                            <a16:creationId xmlns:a16="http://schemas.microsoft.com/office/drawing/2014/main" id="{9BA4AF42-A23A-9D4F-B8CD-7D89221827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28" name="Rectangle 1927">
                        <a:extLst>
                          <a:ext uri="{FF2B5EF4-FFF2-40B4-BE49-F238E27FC236}">
                            <a16:creationId xmlns:a16="http://schemas.microsoft.com/office/drawing/2014/main" id="{22CD464F-602B-A94A-8184-6DA9014A20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21" name="Group 1920">
                      <a:extLst>
                        <a:ext uri="{FF2B5EF4-FFF2-40B4-BE49-F238E27FC236}">
                          <a16:creationId xmlns:a16="http://schemas.microsoft.com/office/drawing/2014/main" id="{40316DEA-F800-014D-A63E-676ECB8EA5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25" name="Rectangle 1924">
                        <a:extLst>
                          <a:ext uri="{FF2B5EF4-FFF2-40B4-BE49-F238E27FC236}">
                            <a16:creationId xmlns:a16="http://schemas.microsoft.com/office/drawing/2014/main" id="{7EB3E4AA-9689-8245-8B03-976E1CE5AF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26" name="Rectangle 1925">
                        <a:extLst>
                          <a:ext uri="{FF2B5EF4-FFF2-40B4-BE49-F238E27FC236}">
                            <a16:creationId xmlns:a16="http://schemas.microsoft.com/office/drawing/2014/main" id="{78AF75AF-A0C6-AE4F-B539-4FC7EB3C71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22" name="Group 1921">
                      <a:extLst>
                        <a:ext uri="{FF2B5EF4-FFF2-40B4-BE49-F238E27FC236}">
                          <a16:creationId xmlns:a16="http://schemas.microsoft.com/office/drawing/2014/main" id="{6A883232-044B-A94B-A286-0F60987F4C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23" name="Rectangle 1922">
                        <a:extLst>
                          <a:ext uri="{FF2B5EF4-FFF2-40B4-BE49-F238E27FC236}">
                            <a16:creationId xmlns:a16="http://schemas.microsoft.com/office/drawing/2014/main" id="{5567E510-2FD4-0544-A1DA-C6EEF89B58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24" name="Rectangle 1923">
                        <a:extLst>
                          <a:ext uri="{FF2B5EF4-FFF2-40B4-BE49-F238E27FC236}">
                            <a16:creationId xmlns:a16="http://schemas.microsoft.com/office/drawing/2014/main" id="{CD9FF762-DCB5-1540-8706-53CA54D861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890" name="Group 1889">
                  <a:extLst>
                    <a:ext uri="{FF2B5EF4-FFF2-40B4-BE49-F238E27FC236}">
                      <a16:creationId xmlns:a16="http://schemas.microsoft.com/office/drawing/2014/main" id="{D3BD6785-4F0C-ED42-8075-3896E8D1EADF}"/>
                    </a:ext>
                  </a:extLst>
                </p:cNvPr>
                <p:cNvGrpSpPr/>
                <p:nvPr/>
              </p:nvGrpSpPr>
              <p:grpSpPr>
                <a:xfrm>
                  <a:off x="6516114" y="2779281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1891" name="Group 1890">
                    <a:extLst>
                      <a:ext uri="{FF2B5EF4-FFF2-40B4-BE49-F238E27FC236}">
                        <a16:creationId xmlns:a16="http://schemas.microsoft.com/office/drawing/2014/main" id="{145D7116-7BBD-9244-84AA-619DB6D8076A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905" name="Group 1904">
                      <a:extLst>
                        <a:ext uri="{FF2B5EF4-FFF2-40B4-BE49-F238E27FC236}">
                          <a16:creationId xmlns:a16="http://schemas.microsoft.com/office/drawing/2014/main" id="{BD70E19F-77DA-154B-9BE6-AE1C6EE076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15" name="Rectangle 1914">
                        <a:extLst>
                          <a:ext uri="{FF2B5EF4-FFF2-40B4-BE49-F238E27FC236}">
                            <a16:creationId xmlns:a16="http://schemas.microsoft.com/office/drawing/2014/main" id="{17755FBC-F386-F344-8B8C-A4C9703CD8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16" name="Rectangle 1915">
                        <a:extLst>
                          <a:ext uri="{FF2B5EF4-FFF2-40B4-BE49-F238E27FC236}">
                            <a16:creationId xmlns:a16="http://schemas.microsoft.com/office/drawing/2014/main" id="{69EB78A2-2C92-7844-93FC-0332B8DEE2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06" name="Group 1905">
                      <a:extLst>
                        <a:ext uri="{FF2B5EF4-FFF2-40B4-BE49-F238E27FC236}">
                          <a16:creationId xmlns:a16="http://schemas.microsoft.com/office/drawing/2014/main" id="{1E4A09EB-1650-C741-B14A-1F613F8036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13" name="Rectangle 1912">
                        <a:extLst>
                          <a:ext uri="{FF2B5EF4-FFF2-40B4-BE49-F238E27FC236}">
                            <a16:creationId xmlns:a16="http://schemas.microsoft.com/office/drawing/2014/main" id="{5CCFBEB2-8A43-1547-A280-9C4862B0DD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14" name="Rectangle 1913">
                        <a:extLst>
                          <a:ext uri="{FF2B5EF4-FFF2-40B4-BE49-F238E27FC236}">
                            <a16:creationId xmlns:a16="http://schemas.microsoft.com/office/drawing/2014/main" id="{6BF43AB2-E217-2E4A-BE65-117F138070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07" name="Group 1906">
                      <a:extLst>
                        <a:ext uri="{FF2B5EF4-FFF2-40B4-BE49-F238E27FC236}">
                          <a16:creationId xmlns:a16="http://schemas.microsoft.com/office/drawing/2014/main" id="{F8D2E7D2-FCD7-B543-8F6B-9EC63166B6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11" name="Rectangle 1910">
                        <a:extLst>
                          <a:ext uri="{FF2B5EF4-FFF2-40B4-BE49-F238E27FC236}">
                            <a16:creationId xmlns:a16="http://schemas.microsoft.com/office/drawing/2014/main" id="{6C0B82C0-96F4-2E4A-ACA8-DBBE6974ED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12" name="Rectangle 1911">
                        <a:extLst>
                          <a:ext uri="{FF2B5EF4-FFF2-40B4-BE49-F238E27FC236}">
                            <a16:creationId xmlns:a16="http://schemas.microsoft.com/office/drawing/2014/main" id="{2BA84437-4F41-1141-9E73-1FD7AA8E04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08" name="Group 1907">
                      <a:extLst>
                        <a:ext uri="{FF2B5EF4-FFF2-40B4-BE49-F238E27FC236}">
                          <a16:creationId xmlns:a16="http://schemas.microsoft.com/office/drawing/2014/main" id="{70DB9451-399F-C64A-83E4-6BF0D25708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09" name="Rectangle 1908">
                        <a:extLst>
                          <a:ext uri="{FF2B5EF4-FFF2-40B4-BE49-F238E27FC236}">
                            <a16:creationId xmlns:a16="http://schemas.microsoft.com/office/drawing/2014/main" id="{1C7109F7-09B7-0443-9409-1CB859B8F6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10" name="Rectangle 1909">
                        <a:extLst>
                          <a:ext uri="{FF2B5EF4-FFF2-40B4-BE49-F238E27FC236}">
                            <a16:creationId xmlns:a16="http://schemas.microsoft.com/office/drawing/2014/main" id="{B7A259DB-3496-9241-92DD-29D8E57221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892" name="Group 1891">
                    <a:extLst>
                      <a:ext uri="{FF2B5EF4-FFF2-40B4-BE49-F238E27FC236}">
                        <a16:creationId xmlns:a16="http://schemas.microsoft.com/office/drawing/2014/main" id="{F8B5C676-12D3-934A-9F0B-3F8A57A5C914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893" name="Group 1892">
                      <a:extLst>
                        <a:ext uri="{FF2B5EF4-FFF2-40B4-BE49-F238E27FC236}">
                          <a16:creationId xmlns:a16="http://schemas.microsoft.com/office/drawing/2014/main" id="{242358EB-3A4B-5344-967D-BD1C15ADDC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03" name="Rectangle 1902">
                        <a:extLst>
                          <a:ext uri="{FF2B5EF4-FFF2-40B4-BE49-F238E27FC236}">
                            <a16:creationId xmlns:a16="http://schemas.microsoft.com/office/drawing/2014/main" id="{D78EE3FA-88A9-9D48-A251-4BB52CE264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04" name="Rectangle 1903">
                        <a:extLst>
                          <a:ext uri="{FF2B5EF4-FFF2-40B4-BE49-F238E27FC236}">
                            <a16:creationId xmlns:a16="http://schemas.microsoft.com/office/drawing/2014/main" id="{93938847-9ADE-1145-B170-20A1532D94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94" name="Group 1893">
                      <a:extLst>
                        <a:ext uri="{FF2B5EF4-FFF2-40B4-BE49-F238E27FC236}">
                          <a16:creationId xmlns:a16="http://schemas.microsoft.com/office/drawing/2014/main" id="{1086E634-8211-8A4C-80CD-EEAB38CCE0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901" name="Rectangle 1900">
                        <a:extLst>
                          <a:ext uri="{FF2B5EF4-FFF2-40B4-BE49-F238E27FC236}">
                            <a16:creationId xmlns:a16="http://schemas.microsoft.com/office/drawing/2014/main" id="{43F8715C-43EA-9341-A206-293C2F9F3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02" name="Rectangle 1901">
                        <a:extLst>
                          <a:ext uri="{FF2B5EF4-FFF2-40B4-BE49-F238E27FC236}">
                            <a16:creationId xmlns:a16="http://schemas.microsoft.com/office/drawing/2014/main" id="{4C4B4F10-6B65-1D41-A76F-2F642D4FBD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95" name="Group 1894">
                      <a:extLst>
                        <a:ext uri="{FF2B5EF4-FFF2-40B4-BE49-F238E27FC236}">
                          <a16:creationId xmlns:a16="http://schemas.microsoft.com/office/drawing/2014/main" id="{83394757-0390-9547-BC17-6447E9CD70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99" name="Rectangle 1898">
                        <a:extLst>
                          <a:ext uri="{FF2B5EF4-FFF2-40B4-BE49-F238E27FC236}">
                            <a16:creationId xmlns:a16="http://schemas.microsoft.com/office/drawing/2014/main" id="{80462E3D-E030-2440-A9D6-C7F1253ABD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00" name="Rectangle 1899">
                        <a:extLst>
                          <a:ext uri="{FF2B5EF4-FFF2-40B4-BE49-F238E27FC236}">
                            <a16:creationId xmlns:a16="http://schemas.microsoft.com/office/drawing/2014/main" id="{D2D42DBD-FD16-444E-90FB-EB481CC87A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96" name="Group 1895">
                      <a:extLst>
                        <a:ext uri="{FF2B5EF4-FFF2-40B4-BE49-F238E27FC236}">
                          <a16:creationId xmlns:a16="http://schemas.microsoft.com/office/drawing/2014/main" id="{B0524218-159F-254A-8EDC-E001E31253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97" name="Rectangle 1896">
                        <a:extLst>
                          <a:ext uri="{FF2B5EF4-FFF2-40B4-BE49-F238E27FC236}">
                            <a16:creationId xmlns:a16="http://schemas.microsoft.com/office/drawing/2014/main" id="{6203B9FB-B225-E946-8467-8223175FC4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98" name="Rectangle 1897">
                        <a:extLst>
                          <a:ext uri="{FF2B5EF4-FFF2-40B4-BE49-F238E27FC236}">
                            <a16:creationId xmlns:a16="http://schemas.microsoft.com/office/drawing/2014/main" id="{95919295-2E16-5840-B7AD-3406383D7C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1776" name="Group 1775">
              <a:extLst>
                <a:ext uri="{FF2B5EF4-FFF2-40B4-BE49-F238E27FC236}">
                  <a16:creationId xmlns:a16="http://schemas.microsoft.com/office/drawing/2014/main" id="{E76F0A55-2232-6F49-BA76-D79F2C73655B}"/>
                </a:ext>
              </a:extLst>
            </p:cNvPr>
            <p:cNvGrpSpPr/>
            <p:nvPr/>
          </p:nvGrpSpPr>
          <p:grpSpPr>
            <a:xfrm>
              <a:off x="7565436" y="2779281"/>
              <a:ext cx="7128000" cy="649719"/>
              <a:chOff x="4788114" y="2779281"/>
              <a:chExt cx="7128000" cy="649719"/>
            </a:xfrm>
          </p:grpSpPr>
          <p:grpSp>
            <p:nvGrpSpPr>
              <p:cNvPr id="1777" name="Group 1776">
                <a:extLst>
                  <a:ext uri="{FF2B5EF4-FFF2-40B4-BE49-F238E27FC236}">
                    <a16:creationId xmlns:a16="http://schemas.microsoft.com/office/drawing/2014/main" id="{5D448BA3-0A0F-8A49-A0C6-3E1B48A7C060}"/>
                  </a:ext>
                </a:extLst>
              </p:cNvPr>
              <p:cNvGrpSpPr/>
              <p:nvPr/>
            </p:nvGrpSpPr>
            <p:grpSpPr>
              <a:xfrm>
                <a:off x="4788114" y="2779281"/>
                <a:ext cx="3672000" cy="649719"/>
                <a:chOff x="4788114" y="2779281"/>
                <a:chExt cx="3672000" cy="649719"/>
              </a:xfrm>
            </p:grpSpPr>
            <p:grpSp>
              <p:nvGrpSpPr>
                <p:cNvPr id="1833" name="Group 1832">
                  <a:extLst>
                    <a:ext uri="{FF2B5EF4-FFF2-40B4-BE49-F238E27FC236}">
                      <a16:creationId xmlns:a16="http://schemas.microsoft.com/office/drawing/2014/main" id="{144E8E38-9BC7-5F4A-9DA8-3EADA3F97AC3}"/>
                    </a:ext>
                  </a:extLst>
                </p:cNvPr>
                <p:cNvGrpSpPr/>
                <p:nvPr/>
              </p:nvGrpSpPr>
              <p:grpSpPr>
                <a:xfrm>
                  <a:off x="4788114" y="2781000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1861" name="Group 1860">
                    <a:extLst>
                      <a:ext uri="{FF2B5EF4-FFF2-40B4-BE49-F238E27FC236}">
                        <a16:creationId xmlns:a16="http://schemas.microsoft.com/office/drawing/2014/main" id="{B157D00D-EB2A-0646-96DB-3995BFE44016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875" name="Group 1874">
                      <a:extLst>
                        <a:ext uri="{FF2B5EF4-FFF2-40B4-BE49-F238E27FC236}">
                          <a16:creationId xmlns:a16="http://schemas.microsoft.com/office/drawing/2014/main" id="{8351FC6B-2A20-E248-9A82-541E9A71B2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85" name="Rectangle 1884">
                        <a:extLst>
                          <a:ext uri="{FF2B5EF4-FFF2-40B4-BE49-F238E27FC236}">
                            <a16:creationId xmlns:a16="http://schemas.microsoft.com/office/drawing/2014/main" id="{2B6135DF-2ED8-954F-880C-F5FD0520C0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86" name="Rectangle 1885">
                        <a:extLst>
                          <a:ext uri="{FF2B5EF4-FFF2-40B4-BE49-F238E27FC236}">
                            <a16:creationId xmlns:a16="http://schemas.microsoft.com/office/drawing/2014/main" id="{51CCB25D-E534-D14B-BA7C-9F5DE04A6B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76" name="Group 1875">
                      <a:extLst>
                        <a:ext uri="{FF2B5EF4-FFF2-40B4-BE49-F238E27FC236}">
                          <a16:creationId xmlns:a16="http://schemas.microsoft.com/office/drawing/2014/main" id="{5739B288-B060-B84D-B150-EC6C35A3DD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83" name="Rectangle 1882">
                        <a:extLst>
                          <a:ext uri="{FF2B5EF4-FFF2-40B4-BE49-F238E27FC236}">
                            <a16:creationId xmlns:a16="http://schemas.microsoft.com/office/drawing/2014/main" id="{8BA0A193-91B2-434F-9FBC-C88B009B76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84" name="Rectangle 1883">
                        <a:extLst>
                          <a:ext uri="{FF2B5EF4-FFF2-40B4-BE49-F238E27FC236}">
                            <a16:creationId xmlns:a16="http://schemas.microsoft.com/office/drawing/2014/main" id="{9AB495ED-1D84-5341-9DAC-3B7835BE10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77" name="Group 1876">
                      <a:extLst>
                        <a:ext uri="{FF2B5EF4-FFF2-40B4-BE49-F238E27FC236}">
                          <a16:creationId xmlns:a16="http://schemas.microsoft.com/office/drawing/2014/main" id="{AABEDC96-E545-9D48-8C11-2FB2F384E6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81" name="Rectangle 1880">
                        <a:extLst>
                          <a:ext uri="{FF2B5EF4-FFF2-40B4-BE49-F238E27FC236}">
                            <a16:creationId xmlns:a16="http://schemas.microsoft.com/office/drawing/2014/main" id="{B4A7EC56-190D-B345-96E7-E61AADD735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82" name="Rectangle 1881">
                        <a:extLst>
                          <a:ext uri="{FF2B5EF4-FFF2-40B4-BE49-F238E27FC236}">
                            <a16:creationId xmlns:a16="http://schemas.microsoft.com/office/drawing/2014/main" id="{11C0E3E2-7644-1C4B-9F99-E81D7E8F67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78" name="Group 1877">
                      <a:extLst>
                        <a:ext uri="{FF2B5EF4-FFF2-40B4-BE49-F238E27FC236}">
                          <a16:creationId xmlns:a16="http://schemas.microsoft.com/office/drawing/2014/main" id="{205105D5-A8FA-0B4E-A378-F1FB1093FD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79" name="Rectangle 1878">
                        <a:extLst>
                          <a:ext uri="{FF2B5EF4-FFF2-40B4-BE49-F238E27FC236}">
                            <a16:creationId xmlns:a16="http://schemas.microsoft.com/office/drawing/2014/main" id="{E0B9C5A8-6333-3044-9454-4D237BA8B2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80" name="Rectangle 1879">
                        <a:extLst>
                          <a:ext uri="{FF2B5EF4-FFF2-40B4-BE49-F238E27FC236}">
                            <a16:creationId xmlns:a16="http://schemas.microsoft.com/office/drawing/2014/main" id="{D4C41E88-37F4-0746-A7EC-03EC4DF708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862" name="Group 1861">
                    <a:extLst>
                      <a:ext uri="{FF2B5EF4-FFF2-40B4-BE49-F238E27FC236}">
                        <a16:creationId xmlns:a16="http://schemas.microsoft.com/office/drawing/2014/main" id="{7BB218C8-AF2E-884E-944D-7A4819715C3C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863" name="Group 1862">
                      <a:extLst>
                        <a:ext uri="{FF2B5EF4-FFF2-40B4-BE49-F238E27FC236}">
                          <a16:creationId xmlns:a16="http://schemas.microsoft.com/office/drawing/2014/main" id="{A018F123-6D08-2E45-B5A3-EEF2DD7CD3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73" name="Rectangle 1872">
                        <a:extLst>
                          <a:ext uri="{FF2B5EF4-FFF2-40B4-BE49-F238E27FC236}">
                            <a16:creationId xmlns:a16="http://schemas.microsoft.com/office/drawing/2014/main" id="{D5FAF47B-B06C-0342-BEC3-06567280D5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74" name="Rectangle 1873">
                        <a:extLst>
                          <a:ext uri="{FF2B5EF4-FFF2-40B4-BE49-F238E27FC236}">
                            <a16:creationId xmlns:a16="http://schemas.microsoft.com/office/drawing/2014/main" id="{9BED3046-89E7-404E-BF96-6A62A4AD04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64" name="Group 1863">
                      <a:extLst>
                        <a:ext uri="{FF2B5EF4-FFF2-40B4-BE49-F238E27FC236}">
                          <a16:creationId xmlns:a16="http://schemas.microsoft.com/office/drawing/2014/main" id="{4CAEA9E1-B914-6A45-867C-F4223B6CD8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71" name="Rectangle 1870">
                        <a:extLst>
                          <a:ext uri="{FF2B5EF4-FFF2-40B4-BE49-F238E27FC236}">
                            <a16:creationId xmlns:a16="http://schemas.microsoft.com/office/drawing/2014/main" id="{952602BB-7CE5-2E4D-B8AD-F9368B96CE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72" name="Rectangle 1871">
                        <a:extLst>
                          <a:ext uri="{FF2B5EF4-FFF2-40B4-BE49-F238E27FC236}">
                            <a16:creationId xmlns:a16="http://schemas.microsoft.com/office/drawing/2014/main" id="{E834541F-99B5-1E4E-A33E-4AE9DCF972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65" name="Group 1864">
                      <a:extLst>
                        <a:ext uri="{FF2B5EF4-FFF2-40B4-BE49-F238E27FC236}">
                          <a16:creationId xmlns:a16="http://schemas.microsoft.com/office/drawing/2014/main" id="{29BD4CC3-C8BA-1C48-92CC-D76D6B2633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69" name="Rectangle 1868">
                        <a:extLst>
                          <a:ext uri="{FF2B5EF4-FFF2-40B4-BE49-F238E27FC236}">
                            <a16:creationId xmlns:a16="http://schemas.microsoft.com/office/drawing/2014/main" id="{8F983EBB-6BF3-8446-8D2C-0D2C5246FF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70" name="Rectangle 1869">
                        <a:extLst>
                          <a:ext uri="{FF2B5EF4-FFF2-40B4-BE49-F238E27FC236}">
                            <a16:creationId xmlns:a16="http://schemas.microsoft.com/office/drawing/2014/main" id="{E01B57E6-BB88-764F-B01C-79EFB61D80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66" name="Group 1865">
                      <a:extLst>
                        <a:ext uri="{FF2B5EF4-FFF2-40B4-BE49-F238E27FC236}">
                          <a16:creationId xmlns:a16="http://schemas.microsoft.com/office/drawing/2014/main" id="{BB9FBF63-D4B1-5E4D-A8A8-72D07306FF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67" name="Rectangle 1866">
                        <a:extLst>
                          <a:ext uri="{FF2B5EF4-FFF2-40B4-BE49-F238E27FC236}">
                            <a16:creationId xmlns:a16="http://schemas.microsoft.com/office/drawing/2014/main" id="{FECA5A5B-8E1E-954E-9610-78059E80C5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68" name="Rectangle 1867">
                        <a:extLst>
                          <a:ext uri="{FF2B5EF4-FFF2-40B4-BE49-F238E27FC236}">
                            <a16:creationId xmlns:a16="http://schemas.microsoft.com/office/drawing/2014/main" id="{BC9BFAEF-590D-2640-AC8E-518AA6EDB0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834" name="Group 1833">
                  <a:extLst>
                    <a:ext uri="{FF2B5EF4-FFF2-40B4-BE49-F238E27FC236}">
                      <a16:creationId xmlns:a16="http://schemas.microsoft.com/office/drawing/2014/main" id="{0998DD13-C48A-0444-B273-B023589454B0}"/>
                    </a:ext>
                  </a:extLst>
                </p:cNvPr>
                <p:cNvGrpSpPr/>
                <p:nvPr/>
              </p:nvGrpSpPr>
              <p:grpSpPr>
                <a:xfrm>
                  <a:off x="6516114" y="2779281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1835" name="Group 1834">
                    <a:extLst>
                      <a:ext uri="{FF2B5EF4-FFF2-40B4-BE49-F238E27FC236}">
                        <a16:creationId xmlns:a16="http://schemas.microsoft.com/office/drawing/2014/main" id="{2AC2ABD0-A6C0-C441-B0E9-2324D2BCEFA1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849" name="Group 1848">
                      <a:extLst>
                        <a:ext uri="{FF2B5EF4-FFF2-40B4-BE49-F238E27FC236}">
                          <a16:creationId xmlns:a16="http://schemas.microsoft.com/office/drawing/2014/main" id="{1AA7B914-64CD-3647-9C88-C6DFFDAA89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59" name="Rectangle 1858">
                        <a:extLst>
                          <a:ext uri="{FF2B5EF4-FFF2-40B4-BE49-F238E27FC236}">
                            <a16:creationId xmlns:a16="http://schemas.microsoft.com/office/drawing/2014/main" id="{BF595914-BC90-0F40-B0CC-CD1079120F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60" name="Rectangle 1859">
                        <a:extLst>
                          <a:ext uri="{FF2B5EF4-FFF2-40B4-BE49-F238E27FC236}">
                            <a16:creationId xmlns:a16="http://schemas.microsoft.com/office/drawing/2014/main" id="{A07B5281-7C16-5D44-9CD4-8D4B9D0C62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50" name="Group 1849">
                      <a:extLst>
                        <a:ext uri="{FF2B5EF4-FFF2-40B4-BE49-F238E27FC236}">
                          <a16:creationId xmlns:a16="http://schemas.microsoft.com/office/drawing/2014/main" id="{00F4F1DD-89B8-4A44-BB4E-AE1C9A9F09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57" name="Rectangle 1856">
                        <a:extLst>
                          <a:ext uri="{FF2B5EF4-FFF2-40B4-BE49-F238E27FC236}">
                            <a16:creationId xmlns:a16="http://schemas.microsoft.com/office/drawing/2014/main" id="{6A023833-6874-6442-9DC6-E764A2A93B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58" name="Rectangle 1857">
                        <a:extLst>
                          <a:ext uri="{FF2B5EF4-FFF2-40B4-BE49-F238E27FC236}">
                            <a16:creationId xmlns:a16="http://schemas.microsoft.com/office/drawing/2014/main" id="{4F2EFAB5-7888-4848-ABD3-0EEBAF6406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51" name="Group 1850">
                      <a:extLst>
                        <a:ext uri="{FF2B5EF4-FFF2-40B4-BE49-F238E27FC236}">
                          <a16:creationId xmlns:a16="http://schemas.microsoft.com/office/drawing/2014/main" id="{AE1AEAF0-516E-7C4F-8B62-F98B971465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55" name="Rectangle 1854">
                        <a:extLst>
                          <a:ext uri="{FF2B5EF4-FFF2-40B4-BE49-F238E27FC236}">
                            <a16:creationId xmlns:a16="http://schemas.microsoft.com/office/drawing/2014/main" id="{97AC6DAF-9FCA-8A40-86D3-7D5881F79E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56" name="Rectangle 1855">
                        <a:extLst>
                          <a:ext uri="{FF2B5EF4-FFF2-40B4-BE49-F238E27FC236}">
                            <a16:creationId xmlns:a16="http://schemas.microsoft.com/office/drawing/2014/main" id="{6D4DB110-2781-924E-8774-9F0CC3DD61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52" name="Group 1851">
                      <a:extLst>
                        <a:ext uri="{FF2B5EF4-FFF2-40B4-BE49-F238E27FC236}">
                          <a16:creationId xmlns:a16="http://schemas.microsoft.com/office/drawing/2014/main" id="{A62D5A99-8F66-8144-B7D9-FD93F60D3A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53" name="Rectangle 1852">
                        <a:extLst>
                          <a:ext uri="{FF2B5EF4-FFF2-40B4-BE49-F238E27FC236}">
                            <a16:creationId xmlns:a16="http://schemas.microsoft.com/office/drawing/2014/main" id="{BAC0CA5A-1D2D-974A-9F3C-0639803FC3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54" name="Rectangle 1853">
                        <a:extLst>
                          <a:ext uri="{FF2B5EF4-FFF2-40B4-BE49-F238E27FC236}">
                            <a16:creationId xmlns:a16="http://schemas.microsoft.com/office/drawing/2014/main" id="{ED0076FF-BBAB-FA40-833C-EFDF94C0A8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836" name="Group 1835">
                    <a:extLst>
                      <a:ext uri="{FF2B5EF4-FFF2-40B4-BE49-F238E27FC236}">
                        <a16:creationId xmlns:a16="http://schemas.microsoft.com/office/drawing/2014/main" id="{37D35176-4878-A24A-AEF4-59AEB8D45709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837" name="Group 1836">
                      <a:extLst>
                        <a:ext uri="{FF2B5EF4-FFF2-40B4-BE49-F238E27FC236}">
                          <a16:creationId xmlns:a16="http://schemas.microsoft.com/office/drawing/2014/main" id="{995EC21B-AEC7-3F4A-9D6D-2649717E2D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47" name="Rectangle 1846">
                        <a:extLst>
                          <a:ext uri="{FF2B5EF4-FFF2-40B4-BE49-F238E27FC236}">
                            <a16:creationId xmlns:a16="http://schemas.microsoft.com/office/drawing/2014/main" id="{B14778E1-2C21-2A4B-939C-C1FF476A24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48" name="Rectangle 1847">
                        <a:extLst>
                          <a:ext uri="{FF2B5EF4-FFF2-40B4-BE49-F238E27FC236}">
                            <a16:creationId xmlns:a16="http://schemas.microsoft.com/office/drawing/2014/main" id="{F9F55A3B-B844-6E46-9F6D-7F730F79D2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38" name="Group 1837">
                      <a:extLst>
                        <a:ext uri="{FF2B5EF4-FFF2-40B4-BE49-F238E27FC236}">
                          <a16:creationId xmlns:a16="http://schemas.microsoft.com/office/drawing/2014/main" id="{697967FE-799E-C342-9F89-D67A518E36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45" name="Rectangle 1844">
                        <a:extLst>
                          <a:ext uri="{FF2B5EF4-FFF2-40B4-BE49-F238E27FC236}">
                            <a16:creationId xmlns:a16="http://schemas.microsoft.com/office/drawing/2014/main" id="{BC769B75-92B3-B34A-B692-2DD4A73466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46" name="Rectangle 1845">
                        <a:extLst>
                          <a:ext uri="{FF2B5EF4-FFF2-40B4-BE49-F238E27FC236}">
                            <a16:creationId xmlns:a16="http://schemas.microsoft.com/office/drawing/2014/main" id="{1F184BFA-9F2E-6E43-8359-7D8D1AC521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39" name="Group 1838">
                      <a:extLst>
                        <a:ext uri="{FF2B5EF4-FFF2-40B4-BE49-F238E27FC236}">
                          <a16:creationId xmlns:a16="http://schemas.microsoft.com/office/drawing/2014/main" id="{FFCA2222-54FA-9E49-B0D4-F3D06092D8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43" name="Rectangle 1842">
                        <a:extLst>
                          <a:ext uri="{FF2B5EF4-FFF2-40B4-BE49-F238E27FC236}">
                            <a16:creationId xmlns:a16="http://schemas.microsoft.com/office/drawing/2014/main" id="{4854D888-C870-0B4F-8153-E25726F4B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44" name="Rectangle 1843">
                        <a:extLst>
                          <a:ext uri="{FF2B5EF4-FFF2-40B4-BE49-F238E27FC236}">
                            <a16:creationId xmlns:a16="http://schemas.microsoft.com/office/drawing/2014/main" id="{309600E0-5F3D-6642-B45A-7FD49BFD92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40" name="Group 1839">
                      <a:extLst>
                        <a:ext uri="{FF2B5EF4-FFF2-40B4-BE49-F238E27FC236}">
                          <a16:creationId xmlns:a16="http://schemas.microsoft.com/office/drawing/2014/main" id="{A7EDAA30-4D36-8743-8F83-A8A9793B61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41" name="Rectangle 1840">
                        <a:extLst>
                          <a:ext uri="{FF2B5EF4-FFF2-40B4-BE49-F238E27FC236}">
                            <a16:creationId xmlns:a16="http://schemas.microsoft.com/office/drawing/2014/main" id="{FFEAA5DE-93EA-6A41-A636-79A512E4B4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42" name="Rectangle 1841">
                        <a:extLst>
                          <a:ext uri="{FF2B5EF4-FFF2-40B4-BE49-F238E27FC236}">
                            <a16:creationId xmlns:a16="http://schemas.microsoft.com/office/drawing/2014/main" id="{D2855D5D-E990-764F-8693-0C3CA715DF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1778" name="Group 1777">
                <a:extLst>
                  <a:ext uri="{FF2B5EF4-FFF2-40B4-BE49-F238E27FC236}">
                    <a16:creationId xmlns:a16="http://schemas.microsoft.com/office/drawing/2014/main" id="{CBDD88FA-D078-0148-AC87-83406B2FA384}"/>
                  </a:ext>
                </a:extLst>
              </p:cNvPr>
              <p:cNvGrpSpPr/>
              <p:nvPr/>
            </p:nvGrpSpPr>
            <p:grpSpPr>
              <a:xfrm>
                <a:off x="8244114" y="2779281"/>
                <a:ext cx="3672000" cy="649719"/>
                <a:chOff x="4788114" y="2779281"/>
                <a:chExt cx="3672000" cy="649719"/>
              </a:xfrm>
            </p:grpSpPr>
            <p:grpSp>
              <p:nvGrpSpPr>
                <p:cNvPr id="1779" name="Group 1778">
                  <a:extLst>
                    <a:ext uri="{FF2B5EF4-FFF2-40B4-BE49-F238E27FC236}">
                      <a16:creationId xmlns:a16="http://schemas.microsoft.com/office/drawing/2014/main" id="{6500A0B0-E23F-3440-B319-A27113E6C153}"/>
                    </a:ext>
                  </a:extLst>
                </p:cNvPr>
                <p:cNvGrpSpPr/>
                <p:nvPr/>
              </p:nvGrpSpPr>
              <p:grpSpPr>
                <a:xfrm>
                  <a:off x="4788114" y="2781000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1807" name="Group 1806">
                    <a:extLst>
                      <a:ext uri="{FF2B5EF4-FFF2-40B4-BE49-F238E27FC236}">
                        <a16:creationId xmlns:a16="http://schemas.microsoft.com/office/drawing/2014/main" id="{09D943E5-F2C4-9440-AFC1-F64599DA6474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821" name="Group 1820">
                      <a:extLst>
                        <a:ext uri="{FF2B5EF4-FFF2-40B4-BE49-F238E27FC236}">
                          <a16:creationId xmlns:a16="http://schemas.microsoft.com/office/drawing/2014/main" id="{719AD161-0B7F-C947-99B0-1CAF11E1CB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31" name="Rectangle 1830">
                        <a:extLst>
                          <a:ext uri="{FF2B5EF4-FFF2-40B4-BE49-F238E27FC236}">
                            <a16:creationId xmlns:a16="http://schemas.microsoft.com/office/drawing/2014/main" id="{D2B1A128-4B4A-6447-8DC4-E83A1EEDA7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32" name="Rectangle 1831">
                        <a:extLst>
                          <a:ext uri="{FF2B5EF4-FFF2-40B4-BE49-F238E27FC236}">
                            <a16:creationId xmlns:a16="http://schemas.microsoft.com/office/drawing/2014/main" id="{F077A3BC-3D85-7547-9E91-AB169B8FCB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22" name="Group 1821">
                      <a:extLst>
                        <a:ext uri="{FF2B5EF4-FFF2-40B4-BE49-F238E27FC236}">
                          <a16:creationId xmlns:a16="http://schemas.microsoft.com/office/drawing/2014/main" id="{5AEFBC3C-4EFA-6048-86A5-E101C55421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29" name="Rectangle 1828">
                        <a:extLst>
                          <a:ext uri="{FF2B5EF4-FFF2-40B4-BE49-F238E27FC236}">
                            <a16:creationId xmlns:a16="http://schemas.microsoft.com/office/drawing/2014/main" id="{4A6848BB-ED9B-E249-9172-B3429C666E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30" name="Rectangle 1829">
                        <a:extLst>
                          <a:ext uri="{FF2B5EF4-FFF2-40B4-BE49-F238E27FC236}">
                            <a16:creationId xmlns:a16="http://schemas.microsoft.com/office/drawing/2014/main" id="{5DB19706-828E-9042-91A4-1736306A0B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23" name="Group 1822">
                      <a:extLst>
                        <a:ext uri="{FF2B5EF4-FFF2-40B4-BE49-F238E27FC236}">
                          <a16:creationId xmlns:a16="http://schemas.microsoft.com/office/drawing/2014/main" id="{7938660E-4BED-DC40-9082-D77043F217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27" name="Rectangle 1826">
                        <a:extLst>
                          <a:ext uri="{FF2B5EF4-FFF2-40B4-BE49-F238E27FC236}">
                            <a16:creationId xmlns:a16="http://schemas.microsoft.com/office/drawing/2014/main" id="{516725EB-1844-6E46-BB65-501C06643A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28" name="Rectangle 1827">
                        <a:extLst>
                          <a:ext uri="{FF2B5EF4-FFF2-40B4-BE49-F238E27FC236}">
                            <a16:creationId xmlns:a16="http://schemas.microsoft.com/office/drawing/2014/main" id="{C772B464-A96C-9848-9791-7C492ADAD6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24" name="Group 1823">
                      <a:extLst>
                        <a:ext uri="{FF2B5EF4-FFF2-40B4-BE49-F238E27FC236}">
                          <a16:creationId xmlns:a16="http://schemas.microsoft.com/office/drawing/2014/main" id="{5EB4FE8F-3066-2546-A34F-95E35EE49A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25" name="Rectangle 1824">
                        <a:extLst>
                          <a:ext uri="{FF2B5EF4-FFF2-40B4-BE49-F238E27FC236}">
                            <a16:creationId xmlns:a16="http://schemas.microsoft.com/office/drawing/2014/main" id="{9108FBE6-A492-2F44-8D5B-5B51C6A6EF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26" name="Rectangle 1825">
                        <a:extLst>
                          <a:ext uri="{FF2B5EF4-FFF2-40B4-BE49-F238E27FC236}">
                            <a16:creationId xmlns:a16="http://schemas.microsoft.com/office/drawing/2014/main" id="{B5896AB6-4763-8849-8609-02855DD5A7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808" name="Group 1807">
                    <a:extLst>
                      <a:ext uri="{FF2B5EF4-FFF2-40B4-BE49-F238E27FC236}">
                        <a16:creationId xmlns:a16="http://schemas.microsoft.com/office/drawing/2014/main" id="{1C51A908-59A6-FC49-AF02-744A5755118C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809" name="Group 1808">
                      <a:extLst>
                        <a:ext uri="{FF2B5EF4-FFF2-40B4-BE49-F238E27FC236}">
                          <a16:creationId xmlns:a16="http://schemas.microsoft.com/office/drawing/2014/main" id="{5AEA3DCF-41FF-9C4F-83C7-2B90AB8C28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19" name="Rectangle 1818">
                        <a:extLst>
                          <a:ext uri="{FF2B5EF4-FFF2-40B4-BE49-F238E27FC236}">
                            <a16:creationId xmlns:a16="http://schemas.microsoft.com/office/drawing/2014/main" id="{41B8EBAE-30F8-BB43-846D-C7E1B3791C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20" name="Rectangle 1819">
                        <a:extLst>
                          <a:ext uri="{FF2B5EF4-FFF2-40B4-BE49-F238E27FC236}">
                            <a16:creationId xmlns:a16="http://schemas.microsoft.com/office/drawing/2014/main" id="{E27784D8-CB39-CA41-A608-E6DE0696D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10" name="Group 1809">
                      <a:extLst>
                        <a:ext uri="{FF2B5EF4-FFF2-40B4-BE49-F238E27FC236}">
                          <a16:creationId xmlns:a16="http://schemas.microsoft.com/office/drawing/2014/main" id="{0F8AB2CF-9C81-3E4D-9720-7786C6053F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17" name="Rectangle 1816">
                        <a:extLst>
                          <a:ext uri="{FF2B5EF4-FFF2-40B4-BE49-F238E27FC236}">
                            <a16:creationId xmlns:a16="http://schemas.microsoft.com/office/drawing/2014/main" id="{5BF1755B-7CC7-A346-8FAC-63D43E1C57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18" name="Rectangle 1817">
                        <a:extLst>
                          <a:ext uri="{FF2B5EF4-FFF2-40B4-BE49-F238E27FC236}">
                            <a16:creationId xmlns:a16="http://schemas.microsoft.com/office/drawing/2014/main" id="{7BF18B7B-9A84-254A-BCA3-376E04C76D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11" name="Group 1810">
                      <a:extLst>
                        <a:ext uri="{FF2B5EF4-FFF2-40B4-BE49-F238E27FC236}">
                          <a16:creationId xmlns:a16="http://schemas.microsoft.com/office/drawing/2014/main" id="{0A1E3620-5EF7-534B-B68C-3FE2E490C1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15" name="Rectangle 1814">
                        <a:extLst>
                          <a:ext uri="{FF2B5EF4-FFF2-40B4-BE49-F238E27FC236}">
                            <a16:creationId xmlns:a16="http://schemas.microsoft.com/office/drawing/2014/main" id="{50EFE86D-241A-4E4B-A757-5F9DB95C07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16" name="Rectangle 1815">
                        <a:extLst>
                          <a:ext uri="{FF2B5EF4-FFF2-40B4-BE49-F238E27FC236}">
                            <a16:creationId xmlns:a16="http://schemas.microsoft.com/office/drawing/2014/main" id="{A150C23A-DF95-1849-B4F6-0EC570E456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12" name="Group 1811">
                      <a:extLst>
                        <a:ext uri="{FF2B5EF4-FFF2-40B4-BE49-F238E27FC236}">
                          <a16:creationId xmlns:a16="http://schemas.microsoft.com/office/drawing/2014/main" id="{771830A7-0BA8-4A45-BD01-A999C43289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13" name="Rectangle 1812">
                        <a:extLst>
                          <a:ext uri="{FF2B5EF4-FFF2-40B4-BE49-F238E27FC236}">
                            <a16:creationId xmlns:a16="http://schemas.microsoft.com/office/drawing/2014/main" id="{6B9C32F2-B595-6C41-9F62-B7405E177B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14" name="Rectangle 1813">
                        <a:extLst>
                          <a:ext uri="{FF2B5EF4-FFF2-40B4-BE49-F238E27FC236}">
                            <a16:creationId xmlns:a16="http://schemas.microsoft.com/office/drawing/2014/main" id="{7BDDB47A-AAF8-1846-9C6A-4296AE2AC5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780" name="Group 1779">
                  <a:extLst>
                    <a:ext uri="{FF2B5EF4-FFF2-40B4-BE49-F238E27FC236}">
                      <a16:creationId xmlns:a16="http://schemas.microsoft.com/office/drawing/2014/main" id="{C72EC053-FFBC-8B4E-BE5C-A169E67753CF}"/>
                    </a:ext>
                  </a:extLst>
                </p:cNvPr>
                <p:cNvGrpSpPr/>
                <p:nvPr/>
              </p:nvGrpSpPr>
              <p:grpSpPr>
                <a:xfrm>
                  <a:off x="6516114" y="2779281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1781" name="Group 1780">
                    <a:extLst>
                      <a:ext uri="{FF2B5EF4-FFF2-40B4-BE49-F238E27FC236}">
                        <a16:creationId xmlns:a16="http://schemas.microsoft.com/office/drawing/2014/main" id="{4B4D04BF-4D20-864A-B3CA-6744B97A686F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795" name="Group 1794">
                      <a:extLst>
                        <a:ext uri="{FF2B5EF4-FFF2-40B4-BE49-F238E27FC236}">
                          <a16:creationId xmlns:a16="http://schemas.microsoft.com/office/drawing/2014/main" id="{5767F700-6FD2-1A4F-AF68-2CEC6315D4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05" name="Rectangle 1804">
                        <a:extLst>
                          <a:ext uri="{FF2B5EF4-FFF2-40B4-BE49-F238E27FC236}">
                            <a16:creationId xmlns:a16="http://schemas.microsoft.com/office/drawing/2014/main" id="{BB8ED606-6DD8-CA4D-8187-63FEE98FD6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06" name="Rectangle 1805">
                        <a:extLst>
                          <a:ext uri="{FF2B5EF4-FFF2-40B4-BE49-F238E27FC236}">
                            <a16:creationId xmlns:a16="http://schemas.microsoft.com/office/drawing/2014/main" id="{0CDD3B5D-75E5-BE4F-A4B4-72D05C668B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96" name="Group 1795">
                      <a:extLst>
                        <a:ext uri="{FF2B5EF4-FFF2-40B4-BE49-F238E27FC236}">
                          <a16:creationId xmlns:a16="http://schemas.microsoft.com/office/drawing/2014/main" id="{31C05269-FA28-3140-AF0E-27B1085FA0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03" name="Rectangle 1802">
                        <a:extLst>
                          <a:ext uri="{FF2B5EF4-FFF2-40B4-BE49-F238E27FC236}">
                            <a16:creationId xmlns:a16="http://schemas.microsoft.com/office/drawing/2014/main" id="{789BD4EC-0233-3C4E-91B5-85B8636417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04" name="Rectangle 1803">
                        <a:extLst>
                          <a:ext uri="{FF2B5EF4-FFF2-40B4-BE49-F238E27FC236}">
                            <a16:creationId xmlns:a16="http://schemas.microsoft.com/office/drawing/2014/main" id="{02F7B859-4E21-174E-9447-A3F4BE8B4A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97" name="Group 1796">
                      <a:extLst>
                        <a:ext uri="{FF2B5EF4-FFF2-40B4-BE49-F238E27FC236}">
                          <a16:creationId xmlns:a16="http://schemas.microsoft.com/office/drawing/2014/main" id="{2A3AD130-E11A-3446-9C8F-DA5D7E3641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801" name="Rectangle 1800">
                        <a:extLst>
                          <a:ext uri="{FF2B5EF4-FFF2-40B4-BE49-F238E27FC236}">
                            <a16:creationId xmlns:a16="http://schemas.microsoft.com/office/drawing/2014/main" id="{5C9644D4-7C72-CD48-BF2A-1A721524A0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02" name="Rectangle 1801">
                        <a:extLst>
                          <a:ext uri="{FF2B5EF4-FFF2-40B4-BE49-F238E27FC236}">
                            <a16:creationId xmlns:a16="http://schemas.microsoft.com/office/drawing/2014/main" id="{2C4B5BE0-2525-FD4B-B70D-0B23206024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98" name="Group 1797">
                      <a:extLst>
                        <a:ext uri="{FF2B5EF4-FFF2-40B4-BE49-F238E27FC236}">
                          <a16:creationId xmlns:a16="http://schemas.microsoft.com/office/drawing/2014/main" id="{8620C3C4-A274-704D-812B-9BD0EA1C2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99" name="Rectangle 1798">
                        <a:extLst>
                          <a:ext uri="{FF2B5EF4-FFF2-40B4-BE49-F238E27FC236}">
                            <a16:creationId xmlns:a16="http://schemas.microsoft.com/office/drawing/2014/main" id="{52FCEF23-3469-374C-8B39-3269506D64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00" name="Rectangle 1799">
                        <a:extLst>
                          <a:ext uri="{FF2B5EF4-FFF2-40B4-BE49-F238E27FC236}">
                            <a16:creationId xmlns:a16="http://schemas.microsoft.com/office/drawing/2014/main" id="{6884D5AA-48FD-8944-8756-65B72E382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782" name="Group 1781">
                    <a:extLst>
                      <a:ext uri="{FF2B5EF4-FFF2-40B4-BE49-F238E27FC236}">
                        <a16:creationId xmlns:a16="http://schemas.microsoft.com/office/drawing/2014/main" id="{CE63C7F0-9952-EC4A-A08B-A46B9283DE74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1783" name="Group 1782">
                      <a:extLst>
                        <a:ext uri="{FF2B5EF4-FFF2-40B4-BE49-F238E27FC236}">
                          <a16:creationId xmlns:a16="http://schemas.microsoft.com/office/drawing/2014/main" id="{D884CA61-258D-6D46-8117-4BA2C40E23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93" name="Rectangle 1792">
                        <a:extLst>
                          <a:ext uri="{FF2B5EF4-FFF2-40B4-BE49-F238E27FC236}">
                            <a16:creationId xmlns:a16="http://schemas.microsoft.com/office/drawing/2014/main" id="{4EF1063E-E543-F84B-970C-02DCFC8384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94" name="Rectangle 1793">
                        <a:extLst>
                          <a:ext uri="{FF2B5EF4-FFF2-40B4-BE49-F238E27FC236}">
                            <a16:creationId xmlns:a16="http://schemas.microsoft.com/office/drawing/2014/main" id="{6FAC9F28-2E7C-E341-8930-7710D2168D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84" name="Group 1783">
                      <a:extLst>
                        <a:ext uri="{FF2B5EF4-FFF2-40B4-BE49-F238E27FC236}">
                          <a16:creationId xmlns:a16="http://schemas.microsoft.com/office/drawing/2014/main" id="{7A7944FC-FE37-1540-93D6-C19D929711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91" name="Rectangle 1790">
                        <a:extLst>
                          <a:ext uri="{FF2B5EF4-FFF2-40B4-BE49-F238E27FC236}">
                            <a16:creationId xmlns:a16="http://schemas.microsoft.com/office/drawing/2014/main" id="{1BC59EB7-C1C5-4643-96FD-9DEA1C0C64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92" name="Rectangle 1791">
                        <a:extLst>
                          <a:ext uri="{FF2B5EF4-FFF2-40B4-BE49-F238E27FC236}">
                            <a16:creationId xmlns:a16="http://schemas.microsoft.com/office/drawing/2014/main" id="{9772074A-E683-9541-9FD2-82890D5DBA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85" name="Group 1784">
                      <a:extLst>
                        <a:ext uri="{FF2B5EF4-FFF2-40B4-BE49-F238E27FC236}">
                          <a16:creationId xmlns:a16="http://schemas.microsoft.com/office/drawing/2014/main" id="{52B2777A-E144-AD47-9DB9-A97CE8EEBA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89" name="Rectangle 1788">
                        <a:extLst>
                          <a:ext uri="{FF2B5EF4-FFF2-40B4-BE49-F238E27FC236}">
                            <a16:creationId xmlns:a16="http://schemas.microsoft.com/office/drawing/2014/main" id="{238334EB-A493-2643-AAF7-E7BD239C67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90" name="Rectangle 1789">
                        <a:extLst>
                          <a:ext uri="{FF2B5EF4-FFF2-40B4-BE49-F238E27FC236}">
                            <a16:creationId xmlns:a16="http://schemas.microsoft.com/office/drawing/2014/main" id="{1ECF0C64-7F1B-8D45-AC16-ABED332A3A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86" name="Group 1785">
                      <a:extLst>
                        <a:ext uri="{FF2B5EF4-FFF2-40B4-BE49-F238E27FC236}">
                          <a16:creationId xmlns:a16="http://schemas.microsoft.com/office/drawing/2014/main" id="{6135F2EC-2941-8549-8524-0A0682C7A0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1787" name="Rectangle 1786">
                        <a:extLst>
                          <a:ext uri="{FF2B5EF4-FFF2-40B4-BE49-F238E27FC236}">
                            <a16:creationId xmlns:a16="http://schemas.microsoft.com/office/drawing/2014/main" id="{5892AC04-D897-024F-A4C6-85D33186A7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88" name="Rectangle 1787">
                        <a:extLst>
                          <a:ext uri="{FF2B5EF4-FFF2-40B4-BE49-F238E27FC236}">
                            <a16:creationId xmlns:a16="http://schemas.microsoft.com/office/drawing/2014/main" id="{C2BD96C7-FB48-D447-BFD6-D9D354D90B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1997" name="Group 1996">
            <a:extLst>
              <a:ext uri="{FF2B5EF4-FFF2-40B4-BE49-F238E27FC236}">
                <a16:creationId xmlns:a16="http://schemas.microsoft.com/office/drawing/2014/main" id="{9D734DEC-E9AC-3D41-B359-87061EACF904}"/>
              </a:ext>
            </a:extLst>
          </p:cNvPr>
          <p:cNvGrpSpPr/>
          <p:nvPr/>
        </p:nvGrpSpPr>
        <p:grpSpPr>
          <a:xfrm>
            <a:off x="-771600" y="2433450"/>
            <a:ext cx="14040000" cy="649719"/>
            <a:chOff x="653436" y="2779281"/>
            <a:chExt cx="14040000" cy="649719"/>
          </a:xfrm>
        </p:grpSpPr>
        <p:grpSp>
          <p:nvGrpSpPr>
            <p:cNvPr id="1998" name="Group 1997">
              <a:extLst>
                <a:ext uri="{FF2B5EF4-FFF2-40B4-BE49-F238E27FC236}">
                  <a16:creationId xmlns:a16="http://schemas.microsoft.com/office/drawing/2014/main" id="{B428B10F-C2A2-6A42-8086-CC83A5F91B17}"/>
                </a:ext>
              </a:extLst>
            </p:cNvPr>
            <p:cNvGrpSpPr/>
            <p:nvPr/>
          </p:nvGrpSpPr>
          <p:grpSpPr>
            <a:xfrm>
              <a:off x="653436" y="2779281"/>
              <a:ext cx="7128000" cy="649719"/>
              <a:chOff x="4788114" y="2779281"/>
              <a:chExt cx="7128000" cy="649719"/>
            </a:xfrm>
          </p:grpSpPr>
          <p:grpSp>
            <p:nvGrpSpPr>
              <p:cNvPr id="2110" name="Group 2109">
                <a:extLst>
                  <a:ext uri="{FF2B5EF4-FFF2-40B4-BE49-F238E27FC236}">
                    <a16:creationId xmlns:a16="http://schemas.microsoft.com/office/drawing/2014/main" id="{D7010E22-51D8-CB47-BBD8-46691DF849F3}"/>
                  </a:ext>
                </a:extLst>
              </p:cNvPr>
              <p:cNvGrpSpPr/>
              <p:nvPr/>
            </p:nvGrpSpPr>
            <p:grpSpPr>
              <a:xfrm>
                <a:off x="4788114" y="2779281"/>
                <a:ext cx="3672000" cy="649719"/>
                <a:chOff x="4788114" y="2779281"/>
                <a:chExt cx="3672000" cy="649719"/>
              </a:xfrm>
            </p:grpSpPr>
            <p:grpSp>
              <p:nvGrpSpPr>
                <p:cNvPr id="2166" name="Group 2165">
                  <a:extLst>
                    <a:ext uri="{FF2B5EF4-FFF2-40B4-BE49-F238E27FC236}">
                      <a16:creationId xmlns:a16="http://schemas.microsoft.com/office/drawing/2014/main" id="{6380FDB6-7531-3042-81A3-1F5F92408308}"/>
                    </a:ext>
                  </a:extLst>
                </p:cNvPr>
                <p:cNvGrpSpPr/>
                <p:nvPr/>
              </p:nvGrpSpPr>
              <p:grpSpPr>
                <a:xfrm>
                  <a:off x="4788114" y="2781000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2194" name="Group 2193">
                    <a:extLst>
                      <a:ext uri="{FF2B5EF4-FFF2-40B4-BE49-F238E27FC236}">
                        <a16:creationId xmlns:a16="http://schemas.microsoft.com/office/drawing/2014/main" id="{57A8F03F-6D0F-FE49-912D-4816DD585B8E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208" name="Group 2207">
                      <a:extLst>
                        <a:ext uri="{FF2B5EF4-FFF2-40B4-BE49-F238E27FC236}">
                          <a16:creationId xmlns:a16="http://schemas.microsoft.com/office/drawing/2014/main" id="{0AB055FE-D144-EA4E-B06A-A0811961C0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18" name="Rectangle 2217">
                        <a:extLst>
                          <a:ext uri="{FF2B5EF4-FFF2-40B4-BE49-F238E27FC236}">
                            <a16:creationId xmlns:a16="http://schemas.microsoft.com/office/drawing/2014/main" id="{831CFB8B-70A4-AD4C-B65F-E8B640A29B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19" name="Rectangle 2218">
                        <a:extLst>
                          <a:ext uri="{FF2B5EF4-FFF2-40B4-BE49-F238E27FC236}">
                            <a16:creationId xmlns:a16="http://schemas.microsoft.com/office/drawing/2014/main" id="{383221B9-2856-2741-A673-64FBAD560B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09" name="Group 2208">
                      <a:extLst>
                        <a:ext uri="{FF2B5EF4-FFF2-40B4-BE49-F238E27FC236}">
                          <a16:creationId xmlns:a16="http://schemas.microsoft.com/office/drawing/2014/main" id="{2BDFA1D5-25D3-7141-B6CF-0DA7802A38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16" name="Rectangle 2215">
                        <a:extLst>
                          <a:ext uri="{FF2B5EF4-FFF2-40B4-BE49-F238E27FC236}">
                            <a16:creationId xmlns:a16="http://schemas.microsoft.com/office/drawing/2014/main" id="{BAFEC4F6-79E8-CC4D-9B03-4C920A9343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17" name="Rectangle 2216">
                        <a:extLst>
                          <a:ext uri="{FF2B5EF4-FFF2-40B4-BE49-F238E27FC236}">
                            <a16:creationId xmlns:a16="http://schemas.microsoft.com/office/drawing/2014/main" id="{C7025710-45C9-3B41-ABBD-455F50D5BB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10" name="Group 2209">
                      <a:extLst>
                        <a:ext uri="{FF2B5EF4-FFF2-40B4-BE49-F238E27FC236}">
                          <a16:creationId xmlns:a16="http://schemas.microsoft.com/office/drawing/2014/main" id="{779FD083-C487-3840-A9E9-2AB29569E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14" name="Rectangle 2213">
                        <a:extLst>
                          <a:ext uri="{FF2B5EF4-FFF2-40B4-BE49-F238E27FC236}">
                            <a16:creationId xmlns:a16="http://schemas.microsoft.com/office/drawing/2014/main" id="{C02BCF46-E2B0-B642-B2A7-1ED5D7BF06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15" name="Rectangle 2214">
                        <a:extLst>
                          <a:ext uri="{FF2B5EF4-FFF2-40B4-BE49-F238E27FC236}">
                            <a16:creationId xmlns:a16="http://schemas.microsoft.com/office/drawing/2014/main" id="{4A215F27-EE3A-D54E-B4FF-9E45372D01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11" name="Group 2210">
                      <a:extLst>
                        <a:ext uri="{FF2B5EF4-FFF2-40B4-BE49-F238E27FC236}">
                          <a16:creationId xmlns:a16="http://schemas.microsoft.com/office/drawing/2014/main" id="{44B30D5E-AF04-C545-9DFC-A984FD7600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12" name="Rectangle 2211">
                        <a:extLst>
                          <a:ext uri="{FF2B5EF4-FFF2-40B4-BE49-F238E27FC236}">
                            <a16:creationId xmlns:a16="http://schemas.microsoft.com/office/drawing/2014/main" id="{4156BB8E-6688-5048-B256-79F9FDC2C9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13" name="Rectangle 2212">
                        <a:extLst>
                          <a:ext uri="{FF2B5EF4-FFF2-40B4-BE49-F238E27FC236}">
                            <a16:creationId xmlns:a16="http://schemas.microsoft.com/office/drawing/2014/main" id="{72E78060-055F-454A-AEAF-07FAED6DAA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195" name="Group 2194">
                    <a:extLst>
                      <a:ext uri="{FF2B5EF4-FFF2-40B4-BE49-F238E27FC236}">
                        <a16:creationId xmlns:a16="http://schemas.microsoft.com/office/drawing/2014/main" id="{1348AD79-CB3F-AD46-B2F8-599B995C81E2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196" name="Group 2195">
                      <a:extLst>
                        <a:ext uri="{FF2B5EF4-FFF2-40B4-BE49-F238E27FC236}">
                          <a16:creationId xmlns:a16="http://schemas.microsoft.com/office/drawing/2014/main" id="{472D2233-9096-7D4F-AE19-D109027526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06" name="Rectangle 2205">
                        <a:extLst>
                          <a:ext uri="{FF2B5EF4-FFF2-40B4-BE49-F238E27FC236}">
                            <a16:creationId xmlns:a16="http://schemas.microsoft.com/office/drawing/2014/main" id="{01B03C1D-BA0D-A945-A3F2-9AFEA9E5B8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07" name="Rectangle 2206">
                        <a:extLst>
                          <a:ext uri="{FF2B5EF4-FFF2-40B4-BE49-F238E27FC236}">
                            <a16:creationId xmlns:a16="http://schemas.microsoft.com/office/drawing/2014/main" id="{0118150C-224E-0E42-877B-357AED91BC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97" name="Group 2196">
                      <a:extLst>
                        <a:ext uri="{FF2B5EF4-FFF2-40B4-BE49-F238E27FC236}">
                          <a16:creationId xmlns:a16="http://schemas.microsoft.com/office/drawing/2014/main" id="{04E5CE55-8A40-144B-A9A3-2AE7450F0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04" name="Rectangle 2203">
                        <a:extLst>
                          <a:ext uri="{FF2B5EF4-FFF2-40B4-BE49-F238E27FC236}">
                            <a16:creationId xmlns:a16="http://schemas.microsoft.com/office/drawing/2014/main" id="{8D95FB49-883A-D14E-B2A0-24F61635E8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05" name="Rectangle 2204">
                        <a:extLst>
                          <a:ext uri="{FF2B5EF4-FFF2-40B4-BE49-F238E27FC236}">
                            <a16:creationId xmlns:a16="http://schemas.microsoft.com/office/drawing/2014/main" id="{B0E78C7B-94CB-FC40-AF9A-31B7154C89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98" name="Group 2197">
                      <a:extLst>
                        <a:ext uri="{FF2B5EF4-FFF2-40B4-BE49-F238E27FC236}">
                          <a16:creationId xmlns:a16="http://schemas.microsoft.com/office/drawing/2014/main" id="{7F7658AA-9DCA-9F4F-8B07-9A42C41BE8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02" name="Rectangle 2201">
                        <a:extLst>
                          <a:ext uri="{FF2B5EF4-FFF2-40B4-BE49-F238E27FC236}">
                            <a16:creationId xmlns:a16="http://schemas.microsoft.com/office/drawing/2014/main" id="{C8918961-983D-0D4F-B20B-06DDE6B184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03" name="Rectangle 2202">
                        <a:extLst>
                          <a:ext uri="{FF2B5EF4-FFF2-40B4-BE49-F238E27FC236}">
                            <a16:creationId xmlns:a16="http://schemas.microsoft.com/office/drawing/2014/main" id="{DADA9E62-C998-2944-85C8-07F7AAF256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99" name="Group 2198">
                      <a:extLst>
                        <a:ext uri="{FF2B5EF4-FFF2-40B4-BE49-F238E27FC236}">
                          <a16:creationId xmlns:a16="http://schemas.microsoft.com/office/drawing/2014/main" id="{457D9393-5E8B-FF41-826A-30A5CE423C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00" name="Rectangle 2199">
                        <a:extLst>
                          <a:ext uri="{FF2B5EF4-FFF2-40B4-BE49-F238E27FC236}">
                            <a16:creationId xmlns:a16="http://schemas.microsoft.com/office/drawing/2014/main" id="{140EC789-8C7D-C34D-9EBC-E77D059D4B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01" name="Rectangle 2200">
                        <a:extLst>
                          <a:ext uri="{FF2B5EF4-FFF2-40B4-BE49-F238E27FC236}">
                            <a16:creationId xmlns:a16="http://schemas.microsoft.com/office/drawing/2014/main" id="{B72884A2-8C78-E64C-92DA-51E4BEE890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167" name="Group 2166">
                  <a:extLst>
                    <a:ext uri="{FF2B5EF4-FFF2-40B4-BE49-F238E27FC236}">
                      <a16:creationId xmlns:a16="http://schemas.microsoft.com/office/drawing/2014/main" id="{3BCE80E1-D950-8F42-9B1C-E9B8E45D7C94}"/>
                    </a:ext>
                  </a:extLst>
                </p:cNvPr>
                <p:cNvGrpSpPr/>
                <p:nvPr/>
              </p:nvGrpSpPr>
              <p:grpSpPr>
                <a:xfrm>
                  <a:off x="6516114" y="2779281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2168" name="Group 2167">
                    <a:extLst>
                      <a:ext uri="{FF2B5EF4-FFF2-40B4-BE49-F238E27FC236}">
                        <a16:creationId xmlns:a16="http://schemas.microsoft.com/office/drawing/2014/main" id="{4D786F90-6F0D-384D-8363-92749A6C0322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182" name="Group 2181">
                      <a:extLst>
                        <a:ext uri="{FF2B5EF4-FFF2-40B4-BE49-F238E27FC236}">
                          <a16:creationId xmlns:a16="http://schemas.microsoft.com/office/drawing/2014/main" id="{28A2EFDB-A916-C547-9C92-A250B32C9C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92" name="Rectangle 2191">
                        <a:extLst>
                          <a:ext uri="{FF2B5EF4-FFF2-40B4-BE49-F238E27FC236}">
                            <a16:creationId xmlns:a16="http://schemas.microsoft.com/office/drawing/2014/main" id="{EB316855-D760-B149-A837-3D40F32398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93" name="Rectangle 2192">
                        <a:extLst>
                          <a:ext uri="{FF2B5EF4-FFF2-40B4-BE49-F238E27FC236}">
                            <a16:creationId xmlns:a16="http://schemas.microsoft.com/office/drawing/2014/main" id="{A400DE89-5358-1446-ADE9-6EB33E3D9C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83" name="Group 2182">
                      <a:extLst>
                        <a:ext uri="{FF2B5EF4-FFF2-40B4-BE49-F238E27FC236}">
                          <a16:creationId xmlns:a16="http://schemas.microsoft.com/office/drawing/2014/main" id="{AB94248A-B0A8-BB45-91B6-BE74460F20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90" name="Rectangle 2189">
                        <a:extLst>
                          <a:ext uri="{FF2B5EF4-FFF2-40B4-BE49-F238E27FC236}">
                            <a16:creationId xmlns:a16="http://schemas.microsoft.com/office/drawing/2014/main" id="{624072C9-CE54-CB4F-A832-9087352A28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91" name="Rectangle 2190">
                        <a:extLst>
                          <a:ext uri="{FF2B5EF4-FFF2-40B4-BE49-F238E27FC236}">
                            <a16:creationId xmlns:a16="http://schemas.microsoft.com/office/drawing/2014/main" id="{4404A241-223F-2244-8399-E5776B95CE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84" name="Group 2183">
                      <a:extLst>
                        <a:ext uri="{FF2B5EF4-FFF2-40B4-BE49-F238E27FC236}">
                          <a16:creationId xmlns:a16="http://schemas.microsoft.com/office/drawing/2014/main" id="{87FAFDE4-E96F-DF4A-B86F-16C0BFB9E1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88" name="Rectangle 2187">
                        <a:extLst>
                          <a:ext uri="{FF2B5EF4-FFF2-40B4-BE49-F238E27FC236}">
                            <a16:creationId xmlns:a16="http://schemas.microsoft.com/office/drawing/2014/main" id="{11B52DEE-41D3-AA44-82CF-44DC1728E7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89" name="Rectangle 2188">
                        <a:extLst>
                          <a:ext uri="{FF2B5EF4-FFF2-40B4-BE49-F238E27FC236}">
                            <a16:creationId xmlns:a16="http://schemas.microsoft.com/office/drawing/2014/main" id="{10FC9727-809D-944E-9571-9F72297D3A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85" name="Group 2184">
                      <a:extLst>
                        <a:ext uri="{FF2B5EF4-FFF2-40B4-BE49-F238E27FC236}">
                          <a16:creationId xmlns:a16="http://schemas.microsoft.com/office/drawing/2014/main" id="{C9A2B4EB-4BA2-3842-B6A2-96B25F1DD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86" name="Rectangle 2185">
                        <a:extLst>
                          <a:ext uri="{FF2B5EF4-FFF2-40B4-BE49-F238E27FC236}">
                            <a16:creationId xmlns:a16="http://schemas.microsoft.com/office/drawing/2014/main" id="{01AB0793-3303-EF41-8986-A632BBAA12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87" name="Rectangle 2186">
                        <a:extLst>
                          <a:ext uri="{FF2B5EF4-FFF2-40B4-BE49-F238E27FC236}">
                            <a16:creationId xmlns:a16="http://schemas.microsoft.com/office/drawing/2014/main" id="{D6244A60-48CF-3045-94FB-A3C69A6527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169" name="Group 2168">
                    <a:extLst>
                      <a:ext uri="{FF2B5EF4-FFF2-40B4-BE49-F238E27FC236}">
                        <a16:creationId xmlns:a16="http://schemas.microsoft.com/office/drawing/2014/main" id="{C63E7E53-6CBB-6848-968F-6094DB346E9C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170" name="Group 2169">
                      <a:extLst>
                        <a:ext uri="{FF2B5EF4-FFF2-40B4-BE49-F238E27FC236}">
                          <a16:creationId xmlns:a16="http://schemas.microsoft.com/office/drawing/2014/main" id="{8DF00EC0-3187-6A46-8F98-39BF126D26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80" name="Rectangle 2179">
                        <a:extLst>
                          <a:ext uri="{FF2B5EF4-FFF2-40B4-BE49-F238E27FC236}">
                            <a16:creationId xmlns:a16="http://schemas.microsoft.com/office/drawing/2014/main" id="{473D0722-88B8-E545-89BF-E5C60E3F72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81" name="Rectangle 2180">
                        <a:extLst>
                          <a:ext uri="{FF2B5EF4-FFF2-40B4-BE49-F238E27FC236}">
                            <a16:creationId xmlns:a16="http://schemas.microsoft.com/office/drawing/2014/main" id="{B342FE70-4073-1B46-8F09-9A4A5336FB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71" name="Group 2170">
                      <a:extLst>
                        <a:ext uri="{FF2B5EF4-FFF2-40B4-BE49-F238E27FC236}">
                          <a16:creationId xmlns:a16="http://schemas.microsoft.com/office/drawing/2014/main" id="{207D65DD-69AB-1B48-A729-5E123FFC2F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78" name="Rectangle 2177">
                        <a:extLst>
                          <a:ext uri="{FF2B5EF4-FFF2-40B4-BE49-F238E27FC236}">
                            <a16:creationId xmlns:a16="http://schemas.microsoft.com/office/drawing/2014/main" id="{4B59D1E7-9759-944D-890A-B953D1B236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79" name="Rectangle 2178">
                        <a:extLst>
                          <a:ext uri="{FF2B5EF4-FFF2-40B4-BE49-F238E27FC236}">
                            <a16:creationId xmlns:a16="http://schemas.microsoft.com/office/drawing/2014/main" id="{67A83C4C-5BE2-9647-871B-A05F0675F0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72" name="Group 2171">
                      <a:extLst>
                        <a:ext uri="{FF2B5EF4-FFF2-40B4-BE49-F238E27FC236}">
                          <a16:creationId xmlns:a16="http://schemas.microsoft.com/office/drawing/2014/main" id="{D02A6B86-4A6E-7D4E-9483-DC94FD4794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76" name="Rectangle 2175">
                        <a:extLst>
                          <a:ext uri="{FF2B5EF4-FFF2-40B4-BE49-F238E27FC236}">
                            <a16:creationId xmlns:a16="http://schemas.microsoft.com/office/drawing/2014/main" id="{13B24CA4-18C6-0641-9398-D9AFD0B7C2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77" name="Rectangle 2176">
                        <a:extLst>
                          <a:ext uri="{FF2B5EF4-FFF2-40B4-BE49-F238E27FC236}">
                            <a16:creationId xmlns:a16="http://schemas.microsoft.com/office/drawing/2014/main" id="{AE0EFB71-9915-FD4C-B7EB-8DED7F0118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73" name="Group 2172">
                      <a:extLst>
                        <a:ext uri="{FF2B5EF4-FFF2-40B4-BE49-F238E27FC236}">
                          <a16:creationId xmlns:a16="http://schemas.microsoft.com/office/drawing/2014/main" id="{90FEEED3-9886-1646-A595-081E2445F0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74" name="Rectangle 2173">
                        <a:extLst>
                          <a:ext uri="{FF2B5EF4-FFF2-40B4-BE49-F238E27FC236}">
                            <a16:creationId xmlns:a16="http://schemas.microsoft.com/office/drawing/2014/main" id="{0C83B995-D08F-9F49-B4B6-3F2C9FF051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75" name="Rectangle 2174">
                        <a:extLst>
                          <a:ext uri="{FF2B5EF4-FFF2-40B4-BE49-F238E27FC236}">
                            <a16:creationId xmlns:a16="http://schemas.microsoft.com/office/drawing/2014/main" id="{79DC5CCF-344C-7549-8316-382F97FF69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2111" name="Group 2110">
                <a:extLst>
                  <a:ext uri="{FF2B5EF4-FFF2-40B4-BE49-F238E27FC236}">
                    <a16:creationId xmlns:a16="http://schemas.microsoft.com/office/drawing/2014/main" id="{6B17FE87-89CD-3C4F-B354-06EF348ED7F2}"/>
                  </a:ext>
                </a:extLst>
              </p:cNvPr>
              <p:cNvGrpSpPr/>
              <p:nvPr/>
            </p:nvGrpSpPr>
            <p:grpSpPr>
              <a:xfrm>
                <a:off x="8244114" y="2779281"/>
                <a:ext cx="3672000" cy="649719"/>
                <a:chOff x="4788114" y="2779281"/>
                <a:chExt cx="3672000" cy="649719"/>
              </a:xfrm>
            </p:grpSpPr>
            <p:grpSp>
              <p:nvGrpSpPr>
                <p:cNvPr id="2112" name="Group 2111">
                  <a:extLst>
                    <a:ext uri="{FF2B5EF4-FFF2-40B4-BE49-F238E27FC236}">
                      <a16:creationId xmlns:a16="http://schemas.microsoft.com/office/drawing/2014/main" id="{DE69FE4F-BE2C-CC4D-AFF8-70E1F0A087AB}"/>
                    </a:ext>
                  </a:extLst>
                </p:cNvPr>
                <p:cNvGrpSpPr/>
                <p:nvPr/>
              </p:nvGrpSpPr>
              <p:grpSpPr>
                <a:xfrm>
                  <a:off x="4788114" y="2781000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2140" name="Group 2139">
                    <a:extLst>
                      <a:ext uri="{FF2B5EF4-FFF2-40B4-BE49-F238E27FC236}">
                        <a16:creationId xmlns:a16="http://schemas.microsoft.com/office/drawing/2014/main" id="{E878573C-5519-DA44-B067-9EF562CB5EE5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154" name="Group 2153">
                      <a:extLst>
                        <a:ext uri="{FF2B5EF4-FFF2-40B4-BE49-F238E27FC236}">
                          <a16:creationId xmlns:a16="http://schemas.microsoft.com/office/drawing/2014/main" id="{53AD56D6-F1F9-6548-A9DE-9CD997DBA9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64" name="Rectangle 2163">
                        <a:extLst>
                          <a:ext uri="{FF2B5EF4-FFF2-40B4-BE49-F238E27FC236}">
                            <a16:creationId xmlns:a16="http://schemas.microsoft.com/office/drawing/2014/main" id="{769900CC-46FF-3C4C-B496-9E8F8FED25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65" name="Rectangle 2164">
                        <a:extLst>
                          <a:ext uri="{FF2B5EF4-FFF2-40B4-BE49-F238E27FC236}">
                            <a16:creationId xmlns:a16="http://schemas.microsoft.com/office/drawing/2014/main" id="{6AD13856-CF0C-BC44-9AED-D3893E4F7F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55" name="Group 2154">
                      <a:extLst>
                        <a:ext uri="{FF2B5EF4-FFF2-40B4-BE49-F238E27FC236}">
                          <a16:creationId xmlns:a16="http://schemas.microsoft.com/office/drawing/2014/main" id="{C00F3147-A7E5-464C-B7EC-638AFB14DE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62" name="Rectangle 2161">
                        <a:extLst>
                          <a:ext uri="{FF2B5EF4-FFF2-40B4-BE49-F238E27FC236}">
                            <a16:creationId xmlns:a16="http://schemas.microsoft.com/office/drawing/2014/main" id="{EBE6E221-5FCE-E746-9356-3E0602E8AB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63" name="Rectangle 2162">
                        <a:extLst>
                          <a:ext uri="{FF2B5EF4-FFF2-40B4-BE49-F238E27FC236}">
                            <a16:creationId xmlns:a16="http://schemas.microsoft.com/office/drawing/2014/main" id="{32D39151-E6FA-824D-B5D4-20DFB5CF7B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56" name="Group 2155">
                      <a:extLst>
                        <a:ext uri="{FF2B5EF4-FFF2-40B4-BE49-F238E27FC236}">
                          <a16:creationId xmlns:a16="http://schemas.microsoft.com/office/drawing/2014/main" id="{23FBCF28-AD6C-3F4C-AFE1-037021AC5C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60" name="Rectangle 2159">
                        <a:extLst>
                          <a:ext uri="{FF2B5EF4-FFF2-40B4-BE49-F238E27FC236}">
                            <a16:creationId xmlns:a16="http://schemas.microsoft.com/office/drawing/2014/main" id="{54C122B8-A4F4-FF42-975F-A93C0D8F8C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61" name="Rectangle 2160">
                        <a:extLst>
                          <a:ext uri="{FF2B5EF4-FFF2-40B4-BE49-F238E27FC236}">
                            <a16:creationId xmlns:a16="http://schemas.microsoft.com/office/drawing/2014/main" id="{B204C79F-3F7F-AD4F-8EDE-268C8D9322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57" name="Group 2156">
                      <a:extLst>
                        <a:ext uri="{FF2B5EF4-FFF2-40B4-BE49-F238E27FC236}">
                          <a16:creationId xmlns:a16="http://schemas.microsoft.com/office/drawing/2014/main" id="{A885D09D-6C47-3D4F-AE33-72734D31F0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58" name="Rectangle 2157">
                        <a:extLst>
                          <a:ext uri="{FF2B5EF4-FFF2-40B4-BE49-F238E27FC236}">
                            <a16:creationId xmlns:a16="http://schemas.microsoft.com/office/drawing/2014/main" id="{7D86A9D3-42D0-D442-B6EA-FF6958EE50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59" name="Rectangle 2158">
                        <a:extLst>
                          <a:ext uri="{FF2B5EF4-FFF2-40B4-BE49-F238E27FC236}">
                            <a16:creationId xmlns:a16="http://schemas.microsoft.com/office/drawing/2014/main" id="{D81BF359-5FA9-9E46-BEB7-66EA460E2D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141" name="Group 2140">
                    <a:extLst>
                      <a:ext uri="{FF2B5EF4-FFF2-40B4-BE49-F238E27FC236}">
                        <a16:creationId xmlns:a16="http://schemas.microsoft.com/office/drawing/2014/main" id="{57AD73C1-5F2D-4940-AC8A-2128EA6E1B2C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142" name="Group 2141">
                      <a:extLst>
                        <a:ext uri="{FF2B5EF4-FFF2-40B4-BE49-F238E27FC236}">
                          <a16:creationId xmlns:a16="http://schemas.microsoft.com/office/drawing/2014/main" id="{22CF8B79-8E0E-FC4D-B9A3-A67524431F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52" name="Rectangle 2151">
                        <a:extLst>
                          <a:ext uri="{FF2B5EF4-FFF2-40B4-BE49-F238E27FC236}">
                            <a16:creationId xmlns:a16="http://schemas.microsoft.com/office/drawing/2014/main" id="{3458BCCB-72F5-D54D-BDF7-962D398095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53" name="Rectangle 2152">
                        <a:extLst>
                          <a:ext uri="{FF2B5EF4-FFF2-40B4-BE49-F238E27FC236}">
                            <a16:creationId xmlns:a16="http://schemas.microsoft.com/office/drawing/2014/main" id="{43B4714F-5C29-4846-9EC4-C1D758A8DB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43" name="Group 2142">
                      <a:extLst>
                        <a:ext uri="{FF2B5EF4-FFF2-40B4-BE49-F238E27FC236}">
                          <a16:creationId xmlns:a16="http://schemas.microsoft.com/office/drawing/2014/main" id="{1CA2BBAF-EB48-4940-A8A1-E6D41CC0E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50" name="Rectangle 2149">
                        <a:extLst>
                          <a:ext uri="{FF2B5EF4-FFF2-40B4-BE49-F238E27FC236}">
                            <a16:creationId xmlns:a16="http://schemas.microsoft.com/office/drawing/2014/main" id="{92E5ED36-05B5-3B4E-9DA5-7F5227F6BB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51" name="Rectangle 2150">
                        <a:extLst>
                          <a:ext uri="{FF2B5EF4-FFF2-40B4-BE49-F238E27FC236}">
                            <a16:creationId xmlns:a16="http://schemas.microsoft.com/office/drawing/2014/main" id="{E3080BE8-2F3E-BC4C-A303-02C43A9955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44" name="Group 2143">
                      <a:extLst>
                        <a:ext uri="{FF2B5EF4-FFF2-40B4-BE49-F238E27FC236}">
                          <a16:creationId xmlns:a16="http://schemas.microsoft.com/office/drawing/2014/main" id="{6F1545A3-B123-D342-9B35-D894362C45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48" name="Rectangle 2147">
                        <a:extLst>
                          <a:ext uri="{FF2B5EF4-FFF2-40B4-BE49-F238E27FC236}">
                            <a16:creationId xmlns:a16="http://schemas.microsoft.com/office/drawing/2014/main" id="{F980CA57-83A3-5340-80A8-FB46E25C35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49" name="Rectangle 2148">
                        <a:extLst>
                          <a:ext uri="{FF2B5EF4-FFF2-40B4-BE49-F238E27FC236}">
                            <a16:creationId xmlns:a16="http://schemas.microsoft.com/office/drawing/2014/main" id="{DE510428-ED79-EF40-BEEC-64C6C99982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45" name="Group 2144">
                      <a:extLst>
                        <a:ext uri="{FF2B5EF4-FFF2-40B4-BE49-F238E27FC236}">
                          <a16:creationId xmlns:a16="http://schemas.microsoft.com/office/drawing/2014/main" id="{A55B5D6D-2D6B-9244-B5D1-D831ED910B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46" name="Rectangle 2145">
                        <a:extLst>
                          <a:ext uri="{FF2B5EF4-FFF2-40B4-BE49-F238E27FC236}">
                            <a16:creationId xmlns:a16="http://schemas.microsoft.com/office/drawing/2014/main" id="{46845639-FFF1-2F40-A316-2CC6642867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47" name="Rectangle 2146">
                        <a:extLst>
                          <a:ext uri="{FF2B5EF4-FFF2-40B4-BE49-F238E27FC236}">
                            <a16:creationId xmlns:a16="http://schemas.microsoft.com/office/drawing/2014/main" id="{F332BBD4-CB32-194B-9279-B8FBABE403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113" name="Group 2112">
                  <a:extLst>
                    <a:ext uri="{FF2B5EF4-FFF2-40B4-BE49-F238E27FC236}">
                      <a16:creationId xmlns:a16="http://schemas.microsoft.com/office/drawing/2014/main" id="{9F05E2A2-E4B8-F54C-9991-2A61A33CD4B6}"/>
                    </a:ext>
                  </a:extLst>
                </p:cNvPr>
                <p:cNvGrpSpPr/>
                <p:nvPr/>
              </p:nvGrpSpPr>
              <p:grpSpPr>
                <a:xfrm>
                  <a:off x="6516114" y="2779281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2114" name="Group 2113">
                    <a:extLst>
                      <a:ext uri="{FF2B5EF4-FFF2-40B4-BE49-F238E27FC236}">
                        <a16:creationId xmlns:a16="http://schemas.microsoft.com/office/drawing/2014/main" id="{57AF7A91-3776-D044-901C-F4D1E4035626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128" name="Group 2127">
                      <a:extLst>
                        <a:ext uri="{FF2B5EF4-FFF2-40B4-BE49-F238E27FC236}">
                          <a16:creationId xmlns:a16="http://schemas.microsoft.com/office/drawing/2014/main" id="{7A422A42-0A0B-6F46-AA4A-D2DA6A5124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38" name="Rectangle 2137">
                        <a:extLst>
                          <a:ext uri="{FF2B5EF4-FFF2-40B4-BE49-F238E27FC236}">
                            <a16:creationId xmlns:a16="http://schemas.microsoft.com/office/drawing/2014/main" id="{BCCEBC50-BE83-6C4E-839C-9A8017D2DB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39" name="Rectangle 2138">
                        <a:extLst>
                          <a:ext uri="{FF2B5EF4-FFF2-40B4-BE49-F238E27FC236}">
                            <a16:creationId xmlns:a16="http://schemas.microsoft.com/office/drawing/2014/main" id="{BAD8FD42-12CC-A647-8689-13425A4D28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29" name="Group 2128">
                      <a:extLst>
                        <a:ext uri="{FF2B5EF4-FFF2-40B4-BE49-F238E27FC236}">
                          <a16:creationId xmlns:a16="http://schemas.microsoft.com/office/drawing/2014/main" id="{58E319C2-F429-4C43-B4F2-9EF02C2A87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36" name="Rectangle 2135">
                        <a:extLst>
                          <a:ext uri="{FF2B5EF4-FFF2-40B4-BE49-F238E27FC236}">
                            <a16:creationId xmlns:a16="http://schemas.microsoft.com/office/drawing/2014/main" id="{34AAC495-F04C-D349-8BA5-496555B52F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37" name="Rectangle 2136">
                        <a:extLst>
                          <a:ext uri="{FF2B5EF4-FFF2-40B4-BE49-F238E27FC236}">
                            <a16:creationId xmlns:a16="http://schemas.microsoft.com/office/drawing/2014/main" id="{F71E8FCD-E80E-8F43-8A30-EC4B13E51E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30" name="Group 2129">
                      <a:extLst>
                        <a:ext uri="{FF2B5EF4-FFF2-40B4-BE49-F238E27FC236}">
                          <a16:creationId xmlns:a16="http://schemas.microsoft.com/office/drawing/2014/main" id="{F4F4DB0F-FF66-7844-BDA0-75D46B7D73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34" name="Rectangle 2133">
                        <a:extLst>
                          <a:ext uri="{FF2B5EF4-FFF2-40B4-BE49-F238E27FC236}">
                            <a16:creationId xmlns:a16="http://schemas.microsoft.com/office/drawing/2014/main" id="{E53DE5A9-DCC2-F643-A499-990F7B6A19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35" name="Rectangle 2134">
                        <a:extLst>
                          <a:ext uri="{FF2B5EF4-FFF2-40B4-BE49-F238E27FC236}">
                            <a16:creationId xmlns:a16="http://schemas.microsoft.com/office/drawing/2014/main" id="{56B1E0D0-C23B-424C-86BC-54E1ADF699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31" name="Group 2130">
                      <a:extLst>
                        <a:ext uri="{FF2B5EF4-FFF2-40B4-BE49-F238E27FC236}">
                          <a16:creationId xmlns:a16="http://schemas.microsoft.com/office/drawing/2014/main" id="{044F4DC0-743C-7D47-87DD-B4C49F6C52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32" name="Rectangle 2131">
                        <a:extLst>
                          <a:ext uri="{FF2B5EF4-FFF2-40B4-BE49-F238E27FC236}">
                            <a16:creationId xmlns:a16="http://schemas.microsoft.com/office/drawing/2014/main" id="{9F3440C1-5FCE-BD4B-8888-7D9E9FE667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33" name="Rectangle 2132">
                        <a:extLst>
                          <a:ext uri="{FF2B5EF4-FFF2-40B4-BE49-F238E27FC236}">
                            <a16:creationId xmlns:a16="http://schemas.microsoft.com/office/drawing/2014/main" id="{CA7214DC-7BA2-9244-9B74-BC346A9BB3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115" name="Group 2114">
                    <a:extLst>
                      <a:ext uri="{FF2B5EF4-FFF2-40B4-BE49-F238E27FC236}">
                        <a16:creationId xmlns:a16="http://schemas.microsoft.com/office/drawing/2014/main" id="{71F03B40-C00D-C64A-B9F0-8E2C991DE1A6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116" name="Group 2115">
                      <a:extLst>
                        <a:ext uri="{FF2B5EF4-FFF2-40B4-BE49-F238E27FC236}">
                          <a16:creationId xmlns:a16="http://schemas.microsoft.com/office/drawing/2014/main" id="{4F68975F-94DC-7C4A-A6C1-7EAB12D9C0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26" name="Rectangle 2125">
                        <a:extLst>
                          <a:ext uri="{FF2B5EF4-FFF2-40B4-BE49-F238E27FC236}">
                            <a16:creationId xmlns:a16="http://schemas.microsoft.com/office/drawing/2014/main" id="{4C0A5299-10BC-824F-89E6-3FA64C979C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27" name="Rectangle 2126">
                        <a:extLst>
                          <a:ext uri="{FF2B5EF4-FFF2-40B4-BE49-F238E27FC236}">
                            <a16:creationId xmlns:a16="http://schemas.microsoft.com/office/drawing/2014/main" id="{274F3305-5989-5144-B5C5-7AE6500453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17" name="Group 2116">
                      <a:extLst>
                        <a:ext uri="{FF2B5EF4-FFF2-40B4-BE49-F238E27FC236}">
                          <a16:creationId xmlns:a16="http://schemas.microsoft.com/office/drawing/2014/main" id="{95717EDC-B0BC-364A-B061-35DC0FD749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24" name="Rectangle 2123">
                        <a:extLst>
                          <a:ext uri="{FF2B5EF4-FFF2-40B4-BE49-F238E27FC236}">
                            <a16:creationId xmlns:a16="http://schemas.microsoft.com/office/drawing/2014/main" id="{3AA700C6-1F2A-D142-B999-0414D8E960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25" name="Rectangle 2124">
                        <a:extLst>
                          <a:ext uri="{FF2B5EF4-FFF2-40B4-BE49-F238E27FC236}">
                            <a16:creationId xmlns:a16="http://schemas.microsoft.com/office/drawing/2014/main" id="{BD6F241E-4A17-FE48-9C31-B05F6C74CC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18" name="Group 2117">
                      <a:extLst>
                        <a:ext uri="{FF2B5EF4-FFF2-40B4-BE49-F238E27FC236}">
                          <a16:creationId xmlns:a16="http://schemas.microsoft.com/office/drawing/2014/main" id="{AA7C627D-AC39-0E43-9335-324721BD12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22" name="Rectangle 2121">
                        <a:extLst>
                          <a:ext uri="{FF2B5EF4-FFF2-40B4-BE49-F238E27FC236}">
                            <a16:creationId xmlns:a16="http://schemas.microsoft.com/office/drawing/2014/main" id="{303DF16D-3540-C04D-BF34-F3BD9FBF2E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23" name="Rectangle 2122">
                        <a:extLst>
                          <a:ext uri="{FF2B5EF4-FFF2-40B4-BE49-F238E27FC236}">
                            <a16:creationId xmlns:a16="http://schemas.microsoft.com/office/drawing/2014/main" id="{CE4824ED-CFBE-6343-8337-3EEBC546A1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19" name="Group 2118">
                      <a:extLst>
                        <a:ext uri="{FF2B5EF4-FFF2-40B4-BE49-F238E27FC236}">
                          <a16:creationId xmlns:a16="http://schemas.microsoft.com/office/drawing/2014/main" id="{499083A3-4577-594A-B855-9159AF4AFE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20" name="Rectangle 2119">
                        <a:extLst>
                          <a:ext uri="{FF2B5EF4-FFF2-40B4-BE49-F238E27FC236}">
                            <a16:creationId xmlns:a16="http://schemas.microsoft.com/office/drawing/2014/main" id="{12D614A2-98DF-9B44-8C91-C9F67E1634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21" name="Rectangle 2120">
                        <a:extLst>
                          <a:ext uri="{FF2B5EF4-FFF2-40B4-BE49-F238E27FC236}">
                            <a16:creationId xmlns:a16="http://schemas.microsoft.com/office/drawing/2014/main" id="{C03AD0CD-E4F5-9040-A373-08963E3ED6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1999" name="Group 1998">
              <a:extLst>
                <a:ext uri="{FF2B5EF4-FFF2-40B4-BE49-F238E27FC236}">
                  <a16:creationId xmlns:a16="http://schemas.microsoft.com/office/drawing/2014/main" id="{39FBD540-0E3A-E24D-8E7A-94DF60AA0E34}"/>
                </a:ext>
              </a:extLst>
            </p:cNvPr>
            <p:cNvGrpSpPr/>
            <p:nvPr/>
          </p:nvGrpSpPr>
          <p:grpSpPr>
            <a:xfrm>
              <a:off x="7565436" y="2779281"/>
              <a:ext cx="7128000" cy="649719"/>
              <a:chOff x="4788114" y="2779281"/>
              <a:chExt cx="7128000" cy="649719"/>
            </a:xfrm>
          </p:grpSpPr>
          <p:grpSp>
            <p:nvGrpSpPr>
              <p:cNvPr id="2000" name="Group 1999">
                <a:extLst>
                  <a:ext uri="{FF2B5EF4-FFF2-40B4-BE49-F238E27FC236}">
                    <a16:creationId xmlns:a16="http://schemas.microsoft.com/office/drawing/2014/main" id="{F029888F-C4C9-B440-9467-8C8F44A41202}"/>
                  </a:ext>
                </a:extLst>
              </p:cNvPr>
              <p:cNvGrpSpPr/>
              <p:nvPr/>
            </p:nvGrpSpPr>
            <p:grpSpPr>
              <a:xfrm>
                <a:off x="4788114" y="2779281"/>
                <a:ext cx="3672000" cy="649719"/>
                <a:chOff x="4788114" y="2779281"/>
                <a:chExt cx="3672000" cy="649719"/>
              </a:xfrm>
            </p:grpSpPr>
            <p:grpSp>
              <p:nvGrpSpPr>
                <p:cNvPr id="2056" name="Group 2055">
                  <a:extLst>
                    <a:ext uri="{FF2B5EF4-FFF2-40B4-BE49-F238E27FC236}">
                      <a16:creationId xmlns:a16="http://schemas.microsoft.com/office/drawing/2014/main" id="{B03A2AB1-B0E2-6A4E-87FB-5F6F36EED277}"/>
                    </a:ext>
                  </a:extLst>
                </p:cNvPr>
                <p:cNvGrpSpPr/>
                <p:nvPr/>
              </p:nvGrpSpPr>
              <p:grpSpPr>
                <a:xfrm>
                  <a:off x="4788114" y="2781000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2084" name="Group 2083">
                    <a:extLst>
                      <a:ext uri="{FF2B5EF4-FFF2-40B4-BE49-F238E27FC236}">
                        <a16:creationId xmlns:a16="http://schemas.microsoft.com/office/drawing/2014/main" id="{B2559F11-EB05-A64D-866D-BAF9646B8DBE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098" name="Group 2097">
                      <a:extLst>
                        <a:ext uri="{FF2B5EF4-FFF2-40B4-BE49-F238E27FC236}">
                          <a16:creationId xmlns:a16="http://schemas.microsoft.com/office/drawing/2014/main" id="{AF50DBAA-52E9-644F-98F8-52CCCB86F5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08" name="Rectangle 2107">
                        <a:extLst>
                          <a:ext uri="{FF2B5EF4-FFF2-40B4-BE49-F238E27FC236}">
                            <a16:creationId xmlns:a16="http://schemas.microsoft.com/office/drawing/2014/main" id="{1E93B043-B9A4-1E43-A83F-7E5DEC1017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09" name="Rectangle 2108">
                        <a:extLst>
                          <a:ext uri="{FF2B5EF4-FFF2-40B4-BE49-F238E27FC236}">
                            <a16:creationId xmlns:a16="http://schemas.microsoft.com/office/drawing/2014/main" id="{9B674AF7-4096-E242-971F-CB58DDD187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99" name="Group 2098">
                      <a:extLst>
                        <a:ext uri="{FF2B5EF4-FFF2-40B4-BE49-F238E27FC236}">
                          <a16:creationId xmlns:a16="http://schemas.microsoft.com/office/drawing/2014/main" id="{028445CF-FC1E-664E-983C-38A90D0543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06" name="Rectangle 2105">
                        <a:extLst>
                          <a:ext uri="{FF2B5EF4-FFF2-40B4-BE49-F238E27FC236}">
                            <a16:creationId xmlns:a16="http://schemas.microsoft.com/office/drawing/2014/main" id="{7B2C1D40-66A1-3545-A569-3FAA41B01D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07" name="Rectangle 2106">
                        <a:extLst>
                          <a:ext uri="{FF2B5EF4-FFF2-40B4-BE49-F238E27FC236}">
                            <a16:creationId xmlns:a16="http://schemas.microsoft.com/office/drawing/2014/main" id="{24DF9504-188B-E24C-9A30-288373501B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00" name="Group 2099">
                      <a:extLst>
                        <a:ext uri="{FF2B5EF4-FFF2-40B4-BE49-F238E27FC236}">
                          <a16:creationId xmlns:a16="http://schemas.microsoft.com/office/drawing/2014/main" id="{31FA34CC-A018-6B43-BD57-D1CB507871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04" name="Rectangle 2103">
                        <a:extLst>
                          <a:ext uri="{FF2B5EF4-FFF2-40B4-BE49-F238E27FC236}">
                            <a16:creationId xmlns:a16="http://schemas.microsoft.com/office/drawing/2014/main" id="{6062A36C-6D6A-FB47-8CCB-A407DBCEC1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05" name="Rectangle 2104">
                        <a:extLst>
                          <a:ext uri="{FF2B5EF4-FFF2-40B4-BE49-F238E27FC236}">
                            <a16:creationId xmlns:a16="http://schemas.microsoft.com/office/drawing/2014/main" id="{94FF708C-D793-7F4A-9EAA-AA4E0E3182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01" name="Group 2100">
                      <a:extLst>
                        <a:ext uri="{FF2B5EF4-FFF2-40B4-BE49-F238E27FC236}">
                          <a16:creationId xmlns:a16="http://schemas.microsoft.com/office/drawing/2014/main" id="{5E5562E6-1A41-1C40-B0FC-227AE54C4B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102" name="Rectangle 2101">
                        <a:extLst>
                          <a:ext uri="{FF2B5EF4-FFF2-40B4-BE49-F238E27FC236}">
                            <a16:creationId xmlns:a16="http://schemas.microsoft.com/office/drawing/2014/main" id="{C578500A-E805-8642-8F90-2A4175AC38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03" name="Rectangle 2102">
                        <a:extLst>
                          <a:ext uri="{FF2B5EF4-FFF2-40B4-BE49-F238E27FC236}">
                            <a16:creationId xmlns:a16="http://schemas.microsoft.com/office/drawing/2014/main" id="{F8BE2877-D44A-D242-BD9C-E43982E476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085" name="Group 2084">
                    <a:extLst>
                      <a:ext uri="{FF2B5EF4-FFF2-40B4-BE49-F238E27FC236}">
                        <a16:creationId xmlns:a16="http://schemas.microsoft.com/office/drawing/2014/main" id="{DD4619C3-4071-4742-9F80-7E52D3EBB41E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086" name="Group 2085">
                      <a:extLst>
                        <a:ext uri="{FF2B5EF4-FFF2-40B4-BE49-F238E27FC236}">
                          <a16:creationId xmlns:a16="http://schemas.microsoft.com/office/drawing/2014/main" id="{157AD573-A2CF-6848-9F91-90B021741A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96" name="Rectangle 2095">
                        <a:extLst>
                          <a:ext uri="{FF2B5EF4-FFF2-40B4-BE49-F238E27FC236}">
                            <a16:creationId xmlns:a16="http://schemas.microsoft.com/office/drawing/2014/main" id="{DA704B3F-6625-964C-9410-B8956D0E9F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97" name="Rectangle 2096">
                        <a:extLst>
                          <a:ext uri="{FF2B5EF4-FFF2-40B4-BE49-F238E27FC236}">
                            <a16:creationId xmlns:a16="http://schemas.microsoft.com/office/drawing/2014/main" id="{42854A51-9598-1044-81D6-FB5F5C9488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87" name="Group 2086">
                      <a:extLst>
                        <a:ext uri="{FF2B5EF4-FFF2-40B4-BE49-F238E27FC236}">
                          <a16:creationId xmlns:a16="http://schemas.microsoft.com/office/drawing/2014/main" id="{8417FDD1-7F64-B848-81C5-5C62B68D3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94" name="Rectangle 2093">
                        <a:extLst>
                          <a:ext uri="{FF2B5EF4-FFF2-40B4-BE49-F238E27FC236}">
                            <a16:creationId xmlns:a16="http://schemas.microsoft.com/office/drawing/2014/main" id="{105D26B1-152C-CD40-AF0A-395B3A54DC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95" name="Rectangle 2094">
                        <a:extLst>
                          <a:ext uri="{FF2B5EF4-FFF2-40B4-BE49-F238E27FC236}">
                            <a16:creationId xmlns:a16="http://schemas.microsoft.com/office/drawing/2014/main" id="{3EC67185-094D-3E42-8B4B-EB851BCB92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88" name="Group 2087">
                      <a:extLst>
                        <a:ext uri="{FF2B5EF4-FFF2-40B4-BE49-F238E27FC236}">
                          <a16:creationId xmlns:a16="http://schemas.microsoft.com/office/drawing/2014/main" id="{517E5639-37EC-C245-8BAF-58F990420A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92" name="Rectangle 2091">
                        <a:extLst>
                          <a:ext uri="{FF2B5EF4-FFF2-40B4-BE49-F238E27FC236}">
                            <a16:creationId xmlns:a16="http://schemas.microsoft.com/office/drawing/2014/main" id="{4E06AFA3-8F9F-1147-8F4D-B0B4AD3CA5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93" name="Rectangle 2092">
                        <a:extLst>
                          <a:ext uri="{FF2B5EF4-FFF2-40B4-BE49-F238E27FC236}">
                            <a16:creationId xmlns:a16="http://schemas.microsoft.com/office/drawing/2014/main" id="{2432A2D5-1F9D-2C40-9476-E4A2C90A1C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89" name="Group 2088">
                      <a:extLst>
                        <a:ext uri="{FF2B5EF4-FFF2-40B4-BE49-F238E27FC236}">
                          <a16:creationId xmlns:a16="http://schemas.microsoft.com/office/drawing/2014/main" id="{6ACCD410-5C63-034E-A84F-282149C8E4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90" name="Rectangle 2089">
                        <a:extLst>
                          <a:ext uri="{FF2B5EF4-FFF2-40B4-BE49-F238E27FC236}">
                            <a16:creationId xmlns:a16="http://schemas.microsoft.com/office/drawing/2014/main" id="{70C6C45F-A56A-4544-9234-863D034B61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91" name="Rectangle 2090">
                        <a:extLst>
                          <a:ext uri="{FF2B5EF4-FFF2-40B4-BE49-F238E27FC236}">
                            <a16:creationId xmlns:a16="http://schemas.microsoft.com/office/drawing/2014/main" id="{93EA15DC-23B6-1845-ABC4-572DEBA597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057" name="Group 2056">
                  <a:extLst>
                    <a:ext uri="{FF2B5EF4-FFF2-40B4-BE49-F238E27FC236}">
                      <a16:creationId xmlns:a16="http://schemas.microsoft.com/office/drawing/2014/main" id="{E37A9B1F-99F4-284D-8A85-9F2FA4022B77}"/>
                    </a:ext>
                  </a:extLst>
                </p:cNvPr>
                <p:cNvGrpSpPr/>
                <p:nvPr/>
              </p:nvGrpSpPr>
              <p:grpSpPr>
                <a:xfrm>
                  <a:off x="6516114" y="2779281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2058" name="Group 2057">
                    <a:extLst>
                      <a:ext uri="{FF2B5EF4-FFF2-40B4-BE49-F238E27FC236}">
                        <a16:creationId xmlns:a16="http://schemas.microsoft.com/office/drawing/2014/main" id="{3B144AD9-5CAB-3A4A-A7D3-4EC61B6B9640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072" name="Group 2071">
                      <a:extLst>
                        <a:ext uri="{FF2B5EF4-FFF2-40B4-BE49-F238E27FC236}">
                          <a16:creationId xmlns:a16="http://schemas.microsoft.com/office/drawing/2014/main" id="{CBDF0621-2670-104D-8BA8-3F78E55A92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82" name="Rectangle 2081">
                        <a:extLst>
                          <a:ext uri="{FF2B5EF4-FFF2-40B4-BE49-F238E27FC236}">
                            <a16:creationId xmlns:a16="http://schemas.microsoft.com/office/drawing/2014/main" id="{B43D8004-2651-AF42-AA56-0104A52EEB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83" name="Rectangle 2082">
                        <a:extLst>
                          <a:ext uri="{FF2B5EF4-FFF2-40B4-BE49-F238E27FC236}">
                            <a16:creationId xmlns:a16="http://schemas.microsoft.com/office/drawing/2014/main" id="{B7B7CFFB-A0F7-9D4F-BA85-46EDC81226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73" name="Group 2072">
                      <a:extLst>
                        <a:ext uri="{FF2B5EF4-FFF2-40B4-BE49-F238E27FC236}">
                          <a16:creationId xmlns:a16="http://schemas.microsoft.com/office/drawing/2014/main" id="{E57F1A02-B92C-F94D-94E2-86319C55D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80" name="Rectangle 2079">
                        <a:extLst>
                          <a:ext uri="{FF2B5EF4-FFF2-40B4-BE49-F238E27FC236}">
                            <a16:creationId xmlns:a16="http://schemas.microsoft.com/office/drawing/2014/main" id="{8F8AED36-E28D-604F-A893-E68F8635D8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81" name="Rectangle 2080">
                        <a:extLst>
                          <a:ext uri="{FF2B5EF4-FFF2-40B4-BE49-F238E27FC236}">
                            <a16:creationId xmlns:a16="http://schemas.microsoft.com/office/drawing/2014/main" id="{66BAC96F-58BF-E344-98E0-91473AEA09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74" name="Group 2073">
                      <a:extLst>
                        <a:ext uri="{FF2B5EF4-FFF2-40B4-BE49-F238E27FC236}">
                          <a16:creationId xmlns:a16="http://schemas.microsoft.com/office/drawing/2014/main" id="{20F58020-C8AD-5244-87B5-908DFE10D4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78" name="Rectangle 2077">
                        <a:extLst>
                          <a:ext uri="{FF2B5EF4-FFF2-40B4-BE49-F238E27FC236}">
                            <a16:creationId xmlns:a16="http://schemas.microsoft.com/office/drawing/2014/main" id="{B02A3F62-E651-334C-9E9B-97388B796D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79" name="Rectangle 2078">
                        <a:extLst>
                          <a:ext uri="{FF2B5EF4-FFF2-40B4-BE49-F238E27FC236}">
                            <a16:creationId xmlns:a16="http://schemas.microsoft.com/office/drawing/2014/main" id="{391AD265-BB43-874F-A4F0-A420AE6A36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75" name="Group 2074">
                      <a:extLst>
                        <a:ext uri="{FF2B5EF4-FFF2-40B4-BE49-F238E27FC236}">
                          <a16:creationId xmlns:a16="http://schemas.microsoft.com/office/drawing/2014/main" id="{4BD19C2D-01F6-8547-B6E7-837261CD08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76" name="Rectangle 2075">
                        <a:extLst>
                          <a:ext uri="{FF2B5EF4-FFF2-40B4-BE49-F238E27FC236}">
                            <a16:creationId xmlns:a16="http://schemas.microsoft.com/office/drawing/2014/main" id="{06A248D0-B83C-3F45-B549-51CE05756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77" name="Rectangle 2076">
                        <a:extLst>
                          <a:ext uri="{FF2B5EF4-FFF2-40B4-BE49-F238E27FC236}">
                            <a16:creationId xmlns:a16="http://schemas.microsoft.com/office/drawing/2014/main" id="{B57A297F-6AE1-914A-ADBD-F7D359709F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059" name="Group 2058">
                    <a:extLst>
                      <a:ext uri="{FF2B5EF4-FFF2-40B4-BE49-F238E27FC236}">
                        <a16:creationId xmlns:a16="http://schemas.microsoft.com/office/drawing/2014/main" id="{F41F395D-E478-2549-B944-87418BA339BB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060" name="Group 2059">
                      <a:extLst>
                        <a:ext uri="{FF2B5EF4-FFF2-40B4-BE49-F238E27FC236}">
                          <a16:creationId xmlns:a16="http://schemas.microsoft.com/office/drawing/2014/main" id="{529A731E-75DC-9940-B5F9-85D4647E7B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70" name="Rectangle 2069">
                        <a:extLst>
                          <a:ext uri="{FF2B5EF4-FFF2-40B4-BE49-F238E27FC236}">
                            <a16:creationId xmlns:a16="http://schemas.microsoft.com/office/drawing/2014/main" id="{3CE41881-ED99-664E-BFEB-DAAE939C17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71" name="Rectangle 2070">
                        <a:extLst>
                          <a:ext uri="{FF2B5EF4-FFF2-40B4-BE49-F238E27FC236}">
                            <a16:creationId xmlns:a16="http://schemas.microsoft.com/office/drawing/2014/main" id="{6FC0957F-DBC1-9047-AFAF-374A769E91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61" name="Group 2060">
                      <a:extLst>
                        <a:ext uri="{FF2B5EF4-FFF2-40B4-BE49-F238E27FC236}">
                          <a16:creationId xmlns:a16="http://schemas.microsoft.com/office/drawing/2014/main" id="{10F09C0D-209D-0D44-BCBB-372EB0ED92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68" name="Rectangle 2067">
                        <a:extLst>
                          <a:ext uri="{FF2B5EF4-FFF2-40B4-BE49-F238E27FC236}">
                            <a16:creationId xmlns:a16="http://schemas.microsoft.com/office/drawing/2014/main" id="{AF8CBF50-7CA3-944E-A159-255F4682B0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69" name="Rectangle 2068">
                        <a:extLst>
                          <a:ext uri="{FF2B5EF4-FFF2-40B4-BE49-F238E27FC236}">
                            <a16:creationId xmlns:a16="http://schemas.microsoft.com/office/drawing/2014/main" id="{5DB3C1B7-823C-6240-9667-C3BA2F8504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62" name="Group 2061">
                      <a:extLst>
                        <a:ext uri="{FF2B5EF4-FFF2-40B4-BE49-F238E27FC236}">
                          <a16:creationId xmlns:a16="http://schemas.microsoft.com/office/drawing/2014/main" id="{D2B128EC-2F11-9346-928C-72A120B45F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66" name="Rectangle 2065">
                        <a:extLst>
                          <a:ext uri="{FF2B5EF4-FFF2-40B4-BE49-F238E27FC236}">
                            <a16:creationId xmlns:a16="http://schemas.microsoft.com/office/drawing/2014/main" id="{093D95AD-A45D-4F4E-B55E-2AA9B2A5A1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67" name="Rectangle 2066">
                        <a:extLst>
                          <a:ext uri="{FF2B5EF4-FFF2-40B4-BE49-F238E27FC236}">
                            <a16:creationId xmlns:a16="http://schemas.microsoft.com/office/drawing/2014/main" id="{4A82164C-075F-B04A-8844-0E4DA0DC4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63" name="Group 2062">
                      <a:extLst>
                        <a:ext uri="{FF2B5EF4-FFF2-40B4-BE49-F238E27FC236}">
                          <a16:creationId xmlns:a16="http://schemas.microsoft.com/office/drawing/2014/main" id="{52C57C61-901D-864D-8925-56EC61DB13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64" name="Rectangle 2063">
                        <a:extLst>
                          <a:ext uri="{FF2B5EF4-FFF2-40B4-BE49-F238E27FC236}">
                            <a16:creationId xmlns:a16="http://schemas.microsoft.com/office/drawing/2014/main" id="{7B935947-005C-1C48-A1C3-6DCD6C8FAD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65" name="Rectangle 2064">
                        <a:extLst>
                          <a:ext uri="{FF2B5EF4-FFF2-40B4-BE49-F238E27FC236}">
                            <a16:creationId xmlns:a16="http://schemas.microsoft.com/office/drawing/2014/main" id="{04744FFC-9523-C94C-925B-E58BA831C5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2001" name="Group 2000">
                <a:extLst>
                  <a:ext uri="{FF2B5EF4-FFF2-40B4-BE49-F238E27FC236}">
                    <a16:creationId xmlns:a16="http://schemas.microsoft.com/office/drawing/2014/main" id="{62E39031-D052-B24C-BB30-EBB226FECED5}"/>
                  </a:ext>
                </a:extLst>
              </p:cNvPr>
              <p:cNvGrpSpPr/>
              <p:nvPr/>
            </p:nvGrpSpPr>
            <p:grpSpPr>
              <a:xfrm>
                <a:off x="8244114" y="2779281"/>
                <a:ext cx="3672000" cy="649719"/>
                <a:chOff x="4788114" y="2779281"/>
                <a:chExt cx="3672000" cy="649719"/>
              </a:xfrm>
            </p:grpSpPr>
            <p:grpSp>
              <p:nvGrpSpPr>
                <p:cNvPr id="2002" name="Group 2001">
                  <a:extLst>
                    <a:ext uri="{FF2B5EF4-FFF2-40B4-BE49-F238E27FC236}">
                      <a16:creationId xmlns:a16="http://schemas.microsoft.com/office/drawing/2014/main" id="{5C13F148-0070-A842-BA3D-B7B21764806A}"/>
                    </a:ext>
                  </a:extLst>
                </p:cNvPr>
                <p:cNvGrpSpPr/>
                <p:nvPr/>
              </p:nvGrpSpPr>
              <p:grpSpPr>
                <a:xfrm>
                  <a:off x="4788114" y="2781000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2030" name="Group 2029">
                    <a:extLst>
                      <a:ext uri="{FF2B5EF4-FFF2-40B4-BE49-F238E27FC236}">
                        <a16:creationId xmlns:a16="http://schemas.microsoft.com/office/drawing/2014/main" id="{D427717B-F74F-9347-AB69-CB830AF78C1B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044" name="Group 2043">
                      <a:extLst>
                        <a:ext uri="{FF2B5EF4-FFF2-40B4-BE49-F238E27FC236}">
                          <a16:creationId xmlns:a16="http://schemas.microsoft.com/office/drawing/2014/main" id="{5DF945FB-899D-F040-AFDE-528B0B33CF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54" name="Rectangle 2053">
                        <a:extLst>
                          <a:ext uri="{FF2B5EF4-FFF2-40B4-BE49-F238E27FC236}">
                            <a16:creationId xmlns:a16="http://schemas.microsoft.com/office/drawing/2014/main" id="{0AB9EA2A-DC7B-0E46-B124-B866A307C3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55" name="Rectangle 2054">
                        <a:extLst>
                          <a:ext uri="{FF2B5EF4-FFF2-40B4-BE49-F238E27FC236}">
                            <a16:creationId xmlns:a16="http://schemas.microsoft.com/office/drawing/2014/main" id="{8EFDFADD-71A8-C747-89DA-F5938EF1B8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45" name="Group 2044">
                      <a:extLst>
                        <a:ext uri="{FF2B5EF4-FFF2-40B4-BE49-F238E27FC236}">
                          <a16:creationId xmlns:a16="http://schemas.microsoft.com/office/drawing/2014/main" id="{6308C845-0168-A749-9CAE-65E68B367C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52" name="Rectangle 2051">
                        <a:extLst>
                          <a:ext uri="{FF2B5EF4-FFF2-40B4-BE49-F238E27FC236}">
                            <a16:creationId xmlns:a16="http://schemas.microsoft.com/office/drawing/2014/main" id="{F0D97562-63EF-E64B-86CC-1E039D7FAF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53" name="Rectangle 2052">
                        <a:extLst>
                          <a:ext uri="{FF2B5EF4-FFF2-40B4-BE49-F238E27FC236}">
                            <a16:creationId xmlns:a16="http://schemas.microsoft.com/office/drawing/2014/main" id="{DC40BA63-ED4B-6C46-889C-F418069E8A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46" name="Group 2045">
                      <a:extLst>
                        <a:ext uri="{FF2B5EF4-FFF2-40B4-BE49-F238E27FC236}">
                          <a16:creationId xmlns:a16="http://schemas.microsoft.com/office/drawing/2014/main" id="{7AB32E7A-7C52-EA49-93B6-02B7D67E11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50" name="Rectangle 2049">
                        <a:extLst>
                          <a:ext uri="{FF2B5EF4-FFF2-40B4-BE49-F238E27FC236}">
                            <a16:creationId xmlns:a16="http://schemas.microsoft.com/office/drawing/2014/main" id="{F55B9EE5-BCE2-5149-85BA-8E1A64B9B1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51" name="Rectangle 2050">
                        <a:extLst>
                          <a:ext uri="{FF2B5EF4-FFF2-40B4-BE49-F238E27FC236}">
                            <a16:creationId xmlns:a16="http://schemas.microsoft.com/office/drawing/2014/main" id="{A176F41C-C5C4-1144-A9B6-DC38A66936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47" name="Group 2046">
                      <a:extLst>
                        <a:ext uri="{FF2B5EF4-FFF2-40B4-BE49-F238E27FC236}">
                          <a16:creationId xmlns:a16="http://schemas.microsoft.com/office/drawing/2014/main" id="{6ACEF16A-A4DA-AF46-AC55-2BE2C6E4FC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48" name="Rectangle 2047">
                        <a:extLst>
                          <a:ext uri="{FF2B5EF4-FFF2-40B4-BE49-F238E27FC236}">
                            <a16:creationId xmlns:a16="http://schemas.microsoft.com/office/drawing/2014/main" id="{B4660D3C-1F56-A84D-BB07-CC74859BDA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49" name="Rectangle 2048">
                        <a:extLst>
                          <a:ext uri="{FF2B5EF4-FFF2-40B4-BE49-F238E27FC236}">
                            <a16:creationId xmlns:a16="http://schemas.microsoft.com/office/drawing/2014/main" id="{D48F8D0F-60A4-E549-9FEC-7FF186CB27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031" name="Group 2030">
                    <a:extLst>
                      <a:ext uri="{FF2B5EF4-FFF2-40B4-BE49-F238E27FC236}">
                        <a16:creationId xmlns:a16="http://schemas.microsoft.com/office/drawing/2014/main" id="{3C51CEC8-7C0A-864E-9815-8232E7DE7FB5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032" name="Group 2031">
                      <a:extLst>
                        <a:ext uri="{FF2B5EF4-FFF2-40B4-BE49-F238E27FC236}">
                          <a16:creationId xmlns:a16="http://schemas.microsoft.com/office/drawing/2014/main" id="{9739C540-60B3-FA42-A6BA-A4A1AE107F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42" name="Rectangle 2041">
                        <a:extLst>
                          <a:ext uri="{FF2B5EF4-FFF2-40B4-BE49-F238E27FC236}">
                            <a16:creationId xmlns:a16="http://schemas.microsoft.com/office/drawing/2014/main" id="{78E166D1-FBD0-7346-9E36-0B19EA19B6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43" name="Rectangle 2042">
                        <a:extLst>
                          <a:ext uri="{FF2B5EF4-FFF2-40B4-BE49-F238E27FC236}">
                            <a16:creationId xmlns:a16="http://schemas.microsoft.com/office/drawing/2014/main" id="{85570D71-8B49-944A-BEAA-7E068542FC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33" name="Group 2032">
                      <a:extLst>
                        <a:ext uri="{FF2B5EF4-FFF2-40B4-BE49-F238E27FC236}">
                          <a16:creationId xmlns:a16="http://schemas.microsoft.com/office/drawing/2014/main" id="{3517B7BB-6C36-C643-8996-6AA19BDBA5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40" name="Rectangle 2039">
                        <a:extLst>
                          <a:ext uri="{FF2B5EF4-FFF2-40B4-BE49-F238E27FC236}">
                            <a16:creationId xmlns:a16="http://schemas.microsoft.com/office/drawing/2014/main" id="{685E836F-85AA-F644-93E0-130498BCDE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41" name="Rectangle 2040">
                        <a:extLst>
                          <a:ext uri="{FF2B5EF4-FFF2-40B4-BE49-F238E27FC236}">
                            <a16:creationId xmlns:a16="http://schemas.microsoft.com/office/drawing/2014/main" id="{C8DC3177-26D0-CA4B-B5C7-411DED019C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34" name="Group 2033">
                      <a:extLst>
                        <a:ext uri="{FF2B5EF4-FFF2-40B4-BE49-F238E27FC236}">
                          <a16:creationId xmlns:a16="http://schemas.microsoft.com/office/drawing/2014/main" id="{A6EB741F-2396-4B4C-A634-87EE26201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38" name="Rectangle 2037">
                        <a:extLst>
                          <a:ext uri="{FF2B5EF4-FFF2-40B4-BE49-F238E27FC236}">
                            <a16:creationId xmlns:a16="http://schemas.microsoft.com/office/drawing/2014/main" id="{5490B21B-938F-4046-82FA-996C1CE8EB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39" name="Rectangle 2038">
                        <a:extLst>
                          <a:ext uri="{FF2B5EF4-FFF2-40B4-BE49-F238E27FC236}">
                            <a16:creationId xmlns:a16="http://schemas.microsoft.com/office/drawing/2014/main" id="{F7908F15-1C85-A245-AE92-B07147CDC8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35" name="Group 2034">
                      <a:extLst>
                        <a:ext uri="{FF2B5EF4-FFF2-40B4-BE49-F238E27FC236}">
                          <a16:creationId xmlns:a16="http://schemas.microsoft.com/office/drawing/2014/main" id="{47AB87CC-058F-634C-AAC3-5FFF055913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36" name="Rectangle 2035">
                        <a:extLst>
                          <a:ext uri="{FF2B5EF4-FFF2-40B4-BE49-F238E27FC236}">
                            <a16:creationId xmlns:a16="http://schemas.microsoft.com/office/drawing/2014/main" id="{5BE46C58-8909-8C43-9D3F-C51554FEAD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37" name="Rectangle 2036">
                        <a:extLst>
                          <a:ext uri="{FF2B5EF4-FFF2-40B4-BE49-F238E27FC236}">
                            <a16:creationId xmlns:a16="http://schemas.microsoft.com/office/drawing/2014/main" id="{64B29A33-320E-C84A-B15A-E8187FAE7B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003" name="Group 2002">
                  <a:extLst>
                    <a:ext uri="{FF2B5EF4-FFF2-40B4-BE49-F238E27FC236}">
                      <a16:creationId xmlns:a16="http://schemas.microsoft.com/office/drawing/2014/main" id="{B5B820F7-D1AD-8E4A-ACDA-BB9B05F131BC}"/>
                    </a:ext>
                  </a:extLst>
                </p:cNvPr>
                <p:cNvGrpSpPr/>
                <p:nvPr/>
              </p:nvGrpSpPr>
              <p:grpSpPr>
                <a:xfrm>
                  <a:off x="6516114" y="2779281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2004" name="Group 2003">
                    <a:extLst>
                      <a:ext uri="{FF2B5EF4-FFF2-40B4-BE49-F238E27FC236}">
                        <a16:creationId xmlns:a16="http://schemas.microsoft.com/office/drawing/2014/main" id="{DB3D03C9-B6D9-524E-9E7E-F827E1050C29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018" name="Group 2017">
                      <a:extLst>
                        <a:ext uri="{FF2B5EF4-FFF2-40B4-BE49-F238E27FC236}">
                          <a16:creationId xmlns:a16="http://schemas.microsoft.com/office/drawing/2014/main" id="{FB796FA4-FC9E-E84C-8CBB-56C8D22D4C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28" name="Rectangle 2027">
                        <a:extLst>
                          <a:ext uri="{FF2B5EF4-FFF2-40B4-BE49-F238E27FC236}">
                            <a16:creationId xmlns:a16="http://schemas.microsoft.com/office/drawing/2014/main" id="{F04A0338-E81A-6B46-939D-9300E98371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29" name="Rectangle 2028">
                        <a:extLst>
                          <a:ext uri="{FF2B5EF4-FFF2-40B4-BE49-F238E27FC236}">
                            <a16:creationId xmlns:a16="http://schemas.microsoft.com/office/drawing/2014/main" id="{F9E9C528-0584-C542-BB9E-EC369DF32A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19" name="Group 2018">
                      <a:extLst>
                        <a:ext uri="{FF2B5EF4-FFF2-40B4-BE49-F238E27FC236}">
                          <a16:creationId xmlns:a16="http://schemas.microsoft.com/office/drawing/2014/main" id="{0F621162-93C3-034B-AE5D-82D485E3EC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26" name="Rectangle 2025">
                        <a:extLst>
                          <a:ext uri="{FF2B5EF4-FFF2-40B4-BE49-F238E27FC236}">
                            <a16:creationId xmlns:a16="http://schemas.microsoft.com/office/drawing/2014/main" id="{5DF19D84-6363-5647-A94C-EF39E967C1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27" name="Rectangle 2026">
                        <a:extLst>
                          <a:ext uri="{FF2B5EF4-FFF2-40B4-BE49-F238E27FC236}">
                            <a16:creationId xmlns:a16="http://schemas.microsoft.com/office/drawing/2014/main" id="{9BD0806C-E476-064E-B328-86DEAC1DFD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20" name="Group 2019">
                      <a:extLst>
                        <a:ext uri="{FF2B5EF4-FFF2-40B4-BE49-F238E27FC236}">
                          <a16:creationId xmlns:a16="http://schemas.microsoft.com/office/drawing/2014/main" id="{2D72F441-0248-EA4C-BF03-9988C082D7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24" name="Rectangle 2023">
                        <a:extLst>
                          <a:ext uri="{FF2B5EF4-FFF2-40B4-BE49-F238E27FC236}">
                            <a16:creationId xmlns:a16="http://schemas.microsoft.com/office/drawing/2014/main" id="{D81F360B-3761-6C48-A326-A03714CBC8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25" name="Rectangle 2024">
                        <a:extLst>
                          <a:ext uri="{FF2B5EF4-FFF2-40B4-BE49-F238E27FC236}">
                            <a16:creationId xmlns:a16="http://schemas.microsoft.com/office/drawing/2014/main" id="{E25F2618-620B-A64A-8F09-778F7247B2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21" name="Group 2020">
                      <a:extLst>
                        <a:ext uri="{FF2B5EF4-FFF2-40B4-BE49-F238E27FC236}">
                          <a16:creationId xmlns:a16="http://schemas.microsoft.com/office/drawing/2014/main" id="{055F8E2A-2139-164B-9892-8ACA742F21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22" name="Rectangle 2021">
                        <a:extLst>
                          <a:ext uri="{FF2B5EF4-FFF2-40B4-BE49-F238E27FC236}">
                            <a16:creationId xmlns:a16="http://schemas.microsoft.com/office/drawing/2014/main" id="{4F9D7922-47A4-B245-9986-1171B43D4E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23" name="Rectangle 2022">
                        <a:extLst>
                          <a:ext uri="{FF2B5EF4-FFF2-40B4-BE49-F238E27FC236}">
                            <a16:creationId xmlns:a16="http://schemas.microsoft.com/office/drawing/2014/main" id="{9074CCEA-3895-5441-BB2F-062F8A7A4F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005" name="Group 2004">
                    <a:extLst>
                      <a:ext uri="{FF2B5EF4-FFF2-40B4-BE49-F238E27FC236}">
                        <a16:creationId xmlns:a16="http://schemas.microsoft.com/office/drawing/2014/main" id="{95E334AA-F6AB-1C48-A704-78539A441021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006" name="Group 2005">
                      <a:extLst>
                        <a:ext uri="{FF2B5EF4-FFF2-40B4-BE49-F238E27FC236}">
                          <a16:creationId xmlns:a16="http://schemas.microsoft.com/office/drawing/2014/main" id="{FF99493D-C34D-FE42-B425-6043FAA4F6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16" name="Rectangle 2015">
                        <a:extLst>
                          <a:ext uri="{FF2B5EF4-FFF2-40B4-BE49-F238E27FC236}">
                            <a16:creationId xmlns:a16="http://schemas.microsoft.com/office/drawing/2014/main" id="{2664DA2D-D9B8-264D-8E80-ACD23852C3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7" name="Rectangle 2016">
                        <a:extLst>
                          <a:ext uri="{FF2B5EF4-FFF2-40B4-BE49-F238E27FC236}">
                            <a16:creationId xmlns:a16="http://schemas.microsoft.com/office/drawing/2014/main" id="{9150429C-C9E1-ED43-90B0-283D9B7403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07" name="Group 2006">
                      <a:extLst>
                        <a:ext uri="{FF2B5EF4-FFF2-40B4-BE49-F238E27FC236}">
                          <a16:creationId xmlns:a16="http://schemas.microsoft.com/office/drawing/2014/main" id="{9864E37A-91C5-3C48-BC81-69FD03AAC0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14" name="Rectangle 2013">
                        <a:extLst>
                          <a:ext uri="{FF2B5EF4-FFF2-40B4-BE49-F238E27FC236}">
                            <a16:creationId xmlns:a16="http://schemas.microsoft.com/office/drawing/2014/main" id="{5A47E887-B2E0-E74F-B76F-AEF4D21BF9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5" name="Rectangle 2014">
                        <a:extLst>
                          <a:ext uri="{FF2B5EF4-FFF2-40B4-BE49-F238E27FC236}">
                            <a16:creationId xmlns:a16="http://schemas.microsoft.com/office/drawing/2014/main" id="{65567A60-9BC5-1E47-828B-CD77D85655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08" name="Group 2007">
                      <a:extLst>
                        <a:ext uri="{FF2B5EF4-FFF2-40B4-BE49-F238E27FC236}">
                          <a16:creationId xmlns:a16="http://schemas.microsoft.com/office/drawing/2014/main" id="{63D353E1-976E-7946-B0D1-26F663B0BA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12" name="Rectangle 2011">
                        <a:extLst>
                          <a:ext uri="{FF2B5EF4-FFF2-40B4-BE49-F238E27FC236}">
                            <a16:creationId xmlns:a16="http://schemas.microsoft.com/office/drawing/2014/main" id="{B1C7BFDB-866B-9B48-8440-DFB345A22F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3" name="Rectangle 2012">
                        <a:extLst>
                          <a:ext uri="{FF2B5EF4-FFF2-40B4-BE49-F238E27FC236}">
                            <a16:creationId xmlns:a16="http://schemas.microsoft.com/office/drawing/2014/main" id="{B7D39287-5384-5F4C-879D-F6C6EE355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09" name="Group 2008">
                      <a:extLst>
                        <a:ext uri="{FF2B5EF4-FFF2-40B4-BE49-F238E27FC236}">
                          <a16:creationId xmlns:a16="http://schemas.microsoft.com/office/drawing/2014/main" id="{FE8B8FA5-EF06-B145-B6C3-FD9C702BEE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010" name="Rectangle 2009">
                        <a:extLst>
                          <a:ext uri="{FF2B5EF4-FFF2-40B4-BE49-F238E27FC236}">
                            <a16:creationId xmlns:a16="http://schemas.microsoft.com/office/drawing/2014/main" id="{A849EA7C-8098-C64B-8DAC-40ACA65591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1" name="Rectangle 2010">
                        <a:extLst>
                          <a:ext uri="{FF2B5EF4-FFF2-40B4-BE49-F238E27FC236}">
                            <a16:creationId xmlns:a16="http://schemas.microsoft.com/office/drawing/2014/main" id="{4C77E649-53D9-6C4C-A347-76B4AEF960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2220" name="Group 2219">
            <a:extLst>
              <a:ext uri="{FF2B5EF4-FFF2-40B4-BE49-F238E27FC236}">
                <a16:creationId xmlns:a16="http://schemas.microsoft.com/office/drawing/2014/main" id="{7BF5FF6D-7180-964C-BB97-EAA324944FF4}"/>
              </a:ext>
            </a:extLst>
          </p:cNvPr>
          <p:cNvGrpSpPr/>
          <p:nvPr/>
        </p:nvGrpSpPr>
        <p:grpSpPr>
          <a:xfrm>
            <a:off x="-736431" y="4666697"/>
            <a:ext cx="14040000" cy="649719"/>
            <a:chOff x="653436" y="2779281"/>
            <a:chExt cx="14040000" cy="649719"/>
          </a:xfrm>
        </p:grpSpPr>
        <p:grpSp>
          <p:nvGrpSpPr>
            <p:cNvPr id="2221" name="Group 2220">
              <a:extLst>
                <a:ext uri="{FF2B5EF4-FFF2-40B4-BE49-F238E27FC236}">
                  <a16:creationId xmlns:a16="http://schemas.microsoft.com/office/drawing/2014/main" id="{AC610341-0F33-D14F-95BF-CCE93C43B65E}"/>
                </a:ext>
              </a:extLst>
            </p:cNvPr>
            <p:cNvGrpSpPr/>
            <p:nvPr/>
          </p:nvGrpSpPr>
          <p:grpSpPr>
            <a:xfrm>
              <a:off x="653436" y="2779281"/>
              <a:ext cx="7128000" cy="649719"/>
              <a:chOff x="4788114" y="2779281"/>
              <a:chExt cx="7128000" cy="649719"/>
            </a:xfrm>
          </p:grpSpPr>
          <p:grpSp>
            <p:nvGrpSpPr>
              <p:cNvPr id="2333" name="Group 2332">
                <a:extLst>
                  <a:ext uri="{FF2B5EF4-FFF2-40B4-BE49-F238E27FC236}">
                    <a16:creationId xmlns:a16="http://schemas.microsoft.com/office/drawing/2014/main" id="{0B5E23E6-1DB3-164E-BE80-D91270F64164}"/>
                  </a:ext>
                </a:extLst>
              </p:cNvPr>
              <p:cNvGrpSpPr/>
              <p:nvPr/>
            </p:nvGrpSpPr>
            <p:grpSpPr>
              <a:xfrm>
                <a:off x="4788114" y="2779281"/>
                <a:ext cx="3672000" cy="649719"/>
                <a:chOff x="4788114" y="2779281"/>
                <a:chExt cx="3672000" cy="649719"/>
              </a:xfrm>
            </p:grpSpPr>
            <p:grpSp>
              <p:nvGrpSpPr>
                <p:cNvPr id="2389" name="Group 2388">
                  <a:extLst>
                    <a:ext uri="{FF2B5EF4-FFF2-40B4-BE49-F238E27FC236}">
                      <a16:creationId xmlns:a16="http://schemas.microsoft.com/office/drawing/2014/main" id="{CF8497BD-C9FC-994C-8CE8-896355909159}"/>
                    </a:ext>
                  </a:extLst>
                </p:cNvPr>
                <p:cNvGrpSpPr/>
                <p:nvPr/>
              </p:nvGrpSpPr>
              <p:grpSpPr>
                <a:xfrm>
                  <a:off x="4788114" y="2781000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2417" name="Group 2416">
                    <a:extLst>
                      <a:ext uri="{FF2B5EF4-FFF2-40B4-BE49-F238E27FC236}">
                        <a16:creationId xmlns:a16="http://schemas.microsoft.com/office/drawing/2014/main" id="{08EC5D5E-7B94-F446-AC8B-CFE8F5D27F59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431" name="Group 2430">
                      <a:extLst>
                        <a:ext uri="{FF2B5EF4-FFF2-40B4-BE49-F238E27FC236}">
                          <a16:creationId xmlns:a16="http://schemas.microsoft.com/office/drawing/2014/main" id="{56ECA0A5-6CB0-9747-8C7F-393AB56FC5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441" name="Rectangle 2440">
                        <a:extLst>
                          <a:ext uri="{FF2B5EF4-FFF2-40B4-BE49-F238E27FC236}">
                            <a16:creationId xmlns:a16="http://schemas.microsoft.com/office/drawing/2014/main" id="{460FEAF3-0003-734B-9417-664F98D771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42" name="Rectangle 2441">
                        <a:extLst>
                          <a:ext uri="{FF2B5EF4-FFF2-40B4-BE49-F238E27FC236}">
                            <a16:creationId xmlns:a16="http://schemas.microsoft.com/office/drawing/2014/main" id="{966A8EC8-8F8B-654A-B2D8-C270797912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432" name="Group 2431">
                      <a:extLst>
                        <a:ext uri="{FF2B5EF4-FFF2-40B4-BE49-F238E27FC236}">
                          <a16:creationId xmlns:a16="http://schemas.microsoft.com/office/drawing/2014/main" id="{72E07131-0636-BC46-92B2-6C4CEA09DD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439" name="Rectangle 2438">
                        <a:extLst>
                          <a:ext uri="{FF2B5EF4-FFF2-40B4-BE49-F238E27FC236}">
                            <a16:creationId xmlns:a16="http://schemas.microsoft.com/office/drawing/2014/main" id="{F1A5A0CD-4232-D943-BB79-B2ADA4D2B3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40" name="Rectangle 2439">
                        <a:extLst>
                          <a:ext uri="{FF2B5EF4-FFF2-40B4-BE49-F238E27FC236}">
                            <a16:creationId xmlns:a16="http://schemas.microsoft.com/office/drawing/2014/main" id="{F512873A-CB16-EE43-A9C6-0966D748EE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433" name="Group 2432">
                      <a:extLst>
                        <a:ext uri="{FF2B5EF4-FFF2-40B4-BE49-F238E27FC236}">
                          <a16:creationId xmlns:a16="http://schemas.microsoft.com/office/drawing/2014/main" id="{F3EC08E6-FF3E-6340-89BD-761F688E91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437" name="Rectangle 2436">
                        <a:extLst>
                          <a:ext uri="{FF2B5EF4-FFF2-40B4-BE49-F238E27FC236}">
                            <a16:creationId xmlns:a16="http://schemas.microsoft.com/office/drawing/2014/main" id="{1362A9BE-F800-2F42-94B0-477718468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38" name="Rectangle 2437">
                        <a:extLst>
                          <a:ext uri="{FF2B5EF4-FFF2-40B4-BE49-F238E27FC236}">
                            <a16:creationId xmlns:a16="http://schemas.microsoft.com/office/drawing/2014/main" id="{ECF2A379-BA1D-134B-9682-CB7A727DB3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434" name="Group 2433">
                      <a:extLst>
                        <a:ext uri="{FF2B5EF4-FFF2-40B4-BE49-F238E27FC236}">
                          <a16:creationId xmlns:a16="http://schemas.microsoft.com/office/drawing/2014/main" id="{BAA02930-0537-514A-BD49-4EAE6021D6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435" name="Rectangle 2434">
                        <a:extLst>
                          <a:ext uri="{FF2B5EF4-FFF2-40B4-BE49-F238E27FC236}">
                            <a16:creationId xmlns:a16="http://schemas.microsoft.com/office/drawing/2014/main" id="{844496B8-A6F9-8645-A44D-6C0EE2A6A7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36" name="Rectangle 2435">
                        <a:extLst>
                          <a:ext uri="{FF2B5EF4-FFF2-40B4-BE49-F238E27FC236}">
                            <a16:creationId xmlns:a16="http://schemas.microsoft.com/office/drawing/2014/main" id="{358261EC-44AA-4240-9E9A-FFFDBEA8ED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418" name="Group 2417">
                    <a:extLst>
                      <a:ext uri="{FF2B5EF4-FFF2-40B4-BE49-F238E27FC236}">
                        <a16:creationId xmlns:a16="http://schemas.microsoft.com/office/drawing/2014/main" id="{7DF3C4E9-1672-944D-893F-543B8F193A58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419" name="Group 2418">
                      <a:extLst>
                        <a:ext uri="{FF2B5EF4-FFF2-40B4-BE49-F238E27FC236}">
                          <a16:creationId xmlns:a16="http://schemas.microsoft.com/office/drawing/2014/main" id="{7B67C742-FED5-C844-927E-7AFDF84238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429" name="Rectangle 2428">
                        <a:extLst>
                          <a:ext uri="{FF2B5EF4-FFF2-40B4-BE49-F238E27FC236}">
                            <a16:creationId xmlns:a16="http://schemas.microsoft.com/office/drawing/2014/main" id="{56FCE4A0-164D-E24B-9B72-022AE7CD93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30" name="Rectangle 2429">
                        <a:extLst>
                          <a:ext uri="{FF2B5EF4-FFF2-40B4-BE49-F238E27FC236}">
                            <a16:creationId xmlns:a16="http://schemas.microsoft.com/office/drawing/2014/main" id="{64F9430A-D015-3A4F-999B-B6ED020949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420" name="Group 2419">
                      <a:extLst>
                        <a:ext uri="{FF2B5EF4-FFF2-40B4-BE49-F238E27FC236}">
                          <a16:creationId xmlns:a16="http://schemas.microsoft.com/office/drawing/2014/main" id="{0F5A6180-4AC9-5640-A521-2ADDBE5BB6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427" name="Rectangle 2426">
                        <a:extLst>
                          <a:ext uri="{FF2B5EF4-FFF2-40B4-BE49-F238E27FC236}">
                            <a16:creationId xmlns:a16="http://schemas.microsoft.com/office/drawing/2014/main" id="{BAD24A0D-80E9-EA40-AA95-84CD7DCCAA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28" name="Rectangle 2427">
                        <a:extLst>
                          <a:ext uri="{FF2B5EF4-FFF2-40B4-BE49-F238E27FC236}">
                            <a16:creationId xmlns:a16="http://schemas.microsoft.com/office/drawing/2014/main" id="{5CAD2D37-9944-DE48-8AD6-2EEE02B304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421" name="Group 2420">
                      <a:extLst>
                        <a:ext uri="{FF2B5EF4-FFF2-40B4-BE49-F238E27FC236}">
                          <a16:creationId xmlns:a16="http://schemas.microsoft.com/office/drawing/2014/main" id="{9D3147A7-1822-C44C-B27B-82214B3645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425" name="Rectangle 2424">
                        <a:extLst>
                          <a:ext uri="{FF2B5EF4-FFF2-40B4-BE49-F238E27FC236}">
                            <a16:creationId xmlns:a16="http://schemas.microsoft.com/office/drawing/2014/main" id="{192FA9E5-5817-254F-AA83-7B116962A3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26" name="Rectangle 2425">
                        <a:extLst>
                          <a:ext uri="{FF2B5EF4-FFF2-40B4-BE49-F238E27FC236}">
                            <a16:creationId xmlns:a16="http://schemas.microsoft.com/office/drawing/2014/main" id="{4C7B5274-1CC8-E34E-9A79-73CB2F18ED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422" name="Group 2421">
                      <a:extLst>
                        <a:ext uri="{FF2B5EF4-FFF2-40B4-BE49-F238E27FC236}">
                          <a16:creationId xmlns:a16="http://schemas.microsoft.com/office/drawing/2014/main" id="{AE6C7F43-8AE6-AA43-9385-F3E5F4DE8A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423" name="Rectangle 2422">
                        <a:extLst>
                          <a:ext uri="{FF2B5EF4-FFF2-40B4-BE49-F238E27FC236}">
                            <a16:creationId xmlns:a16="http://schemas.microsoft.com/office/drawing/2014/main" id="{58D376A8-C8C2-A74F-85F8-9790EAD37F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24" name="Rectangle 2423">
                        <a:extLst>
                          <a:ext uri="{FF2B5EF4-FFF2-40B4-BE49-F238E27FC236}">
                            <a16:creationId xmlns:a16="http://schemas.microsoft.com/office/drawing/2014/main" id="{9F742DDF-030D-494F-9264-2622E4C887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390" name="Group 2389">
                  <a:extLst>
                    <a:ext uri="{FF2B5EF4-FFF2-40B4-BE49-F238E27FC236}">
                      <a16:creationId xmlns:a16="http://schemas.microsoft.com/office/drawing/2014/main" id="{EE16A3BD-6E73-BD4B-AE62-D0E6E7DCE29B}"/>
                    </a:ext>
                  </a:extLst>
                </p:cNvPr>
                <p:cNvGrpSpPr/>
                <p:nvPr/>
              </p:nvGrpSpPr>
              <p:grpSpPr>
                <a:xfrm>
                  <a:off x="6516114" y="2779281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2391" name="Group 2390">
                    <a:extLst>
                      <a:ext uri="{FF2B5EF4-FFF2-40B4-BE49-F238E27FC236}">
                        <a16:creationId xmlns:a16="http://schemas.microsoft.com/office/drawing/2014/main" id="{E398EB7E-C83B-5947-AE4A-EF977F58651D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405" name="Group 2404">
                      <a:extLst>
                        <a:ext uri="{FF2B5EF4-FFF2-40B4-BE49-F238E27FC236}">
                          <a16:creationId xmlns:a16="http://schemas.microsoft.com/office/drawing/2014/main" id="{76A97A67-ABDB-CA4E-A971-F20BBA0385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415" name="Rectangle 2414">
                        <a:extLst>
                          <a:ext uri="{FF2B5EF4-FFF2-40B4-BE49-F238E27FC236}">
                            <a16:creationId xmlns:a16="http://schemas.microsoft.com/office/drawing/2014/main" id="{F3DA53C3-B8CB-BF48-BB6C-78ECF7E0FB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16" name="Rectangle 2415">
                        <a:extLst>
                          <a:ext uri="{FF2B5EF4-FFF2-40B4-BE49-F238E27FC236}">
                            <a16:creationId xmlns:a16="http://schemas.microsoft.com/office/drawing/2014/main" id="{BC81956D-D3FD-244C-82C2-DA7662C264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406" name="Group 2405">
                      <a:extLst>
                        <a:ext uri="{FF2B5EF4-FFF2-40B4-BE49-F238E27FC236}">
                          <a16:creationId xmlns:a16="http://schemas.microsoft.com/office/drawing/2014/main" id="{DF0DD124-270A-0340-94F2-0AD29B477C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413" name="Rectangle 2412">
                        <a:extLst>
                          <a:ext uri="{FF2B5EF4-FFF2-40B4-BE49-F238E27FC236}">
                            <a16:creationId xmlns:a16="http://schemas.microsoft.com/office/drawing/2014/main" id="{4C1B1FEE-6058-484B-808E-C3674813E0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14" name="Rectangle 2413">
                        <a:extLst>
                          <a:ext uri="{FF2B5EF4-FFF2-40B4-BE49-F238E27FC236}">
                            <a16:creationId xmlns:a16="http://schemas.microsoft.com/office/drawing/2014/main" id="{A3937DFA-503F-234C-8528-127495279C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407" name="Group 2406">
                      <a:extLst>
                        <a:ext uri="{FF2B5EF4-FFF2-40B4-BE49-F238E27FC236}">
                          <a16:creationId xmlns:a16="http://schemas.microsoft.com/office/drawing/2014/main" id="{85C20F0A-7A27-CF4E-BF68-8AA4C4930B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411" name="Rectangle 2410">
                        <a:extLst>
                          <a:ext uri="{FF2B5EF4-FFF2-40B4-BE49-F238E27FC236}">
                            <a16:creationId xmlns:a16="http://schemas.microsoft.com/office/drawing/2014/main" id="{CAE87DAA-AC97-5946-8C35-08BDB9F64D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12" name="Rectangle 2411">
                        <a:extLst>
                          <a:ext uri="{FF2B5EF4-FFF2-40B4-BE49-F238E27FC236}">
                            <a16:creationId xmlns:a16="http://schemas.microsoft.com/office/drawing/2014/main" id="{83D68D13-D4FF-7D4D-8637-F43DEF43B3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408" name="Group 2407">
                      <a:extLst>
                        <a:ext uri="{FF2B5EF4-FFF2-40B4-BE49-F238E27FC236}">
                          <a16:creationId xmlns:a16="http://schemas.microsoft.com/office/drawing/2014/main" id="{9FB80CA2-5C85-CF42-B7B8-0E5BBA5515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409" name="Rectangle 2408">
                        <a:extLst>
                          <a:ext uri="{FF2B5EF4-FFF2-40B4-BE49-F238E27FC236}">
                            <a16:creationId xmlns:a16="http://schemas.microsoft.com/office/drawing/2014/main" id="{66C8287B-2F37-E848-A20C-58D326661A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10" name="Rectangle 2409">
                        <a:extLst>
                          <a:ext uri="{FF2B5EF4-FFF2-40B4-BE49-F238E27FC236}">
                            <a16:creationId xmlns:a16="http://schemas.microsoft.com/office/drawing/2014/main" id="{D9F63D27-5865-FD4C-AEA6-1897B8FEA2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392" name="Group 2391">
                    <a:extLst>
                      <a:ext uri="{FF2B5EF4-FFF2-40B4-BE49-F238E27FC236}">
                        <a16:creationId xmlns:a16="http://schemas.microsoft.com/office/drawing/2014/main" id="{F7C28B6E-2833-334D-9878-831DCF487BEF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393" name="Group 2392">
                      <a:extLst>
                        <a:ext uri="{FF2B5EF4-FFF2-40B4-BE49-F238E27FC236}">
                          <a16:creationId xmlns:a16="http://schemas.microsoft.com/office/drawing/2014/main" id="{706C0B1D-B008-AC4A-8BD2-4CE1B8179D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403" name="Rectangle 2402">
                        <a:extLst>
                          <a:ext uri="{FF2B5EF4-FFF2-40B4-BE49-F238E27FC236}">
                            <a16:creationId xmlns:a16="http://schemas.microsoft.com/office/drawing/2014/main" id="{7C546616-2B94-5E4C-AB04-DB7316AABD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04" name="Rectangle 2403">
                        <a:extLst>
                          <a:ext uri="{FF2B5EF4-FFF2-40B4-BE49-F238E27FC236}">
                            <a16:creationId xmlns:a16="http://schemas.microsoft.com/office/drawing/2014/main" id="{72500F52-A899-0B4C-926C-39C7A3CEEF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94" name="Group 2393">
                      <a:extLst>
                        <a:ext uri="{FF2B5EF4-FFF2-40B4-BE49-F238E27FC236}">
                          <a16:creationId xmlns:a16="http://schemas.microsoft.com/office/drawing/2014/main" id="{619B128B-1D0C-5F4C-BF6E-8C392D26FB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401" name="Rectangle 2400">
                        <a:extLst>
                          <a:ext uri="{FF2B5EF4-FFF2-40B4-BE49-F238E27FC236}">
                            <a16:creationId xmlns:a16="http://schemas.microsoft.com/office/drawing/2014/main" id="{FB974B0E-B68B-DE48-A530-5FC818BDE1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02" name="Rectangle 2401">
                        <a:extLst>
                          <a:ext uri="{FF2B5EF4-FFF2-40B4-BE49-F238E27FC236}">
                            <a16:creationId xmlns:a16="http://schemas.microsoft.com/office/drawing/2014/main" id="{231A098B-3B9E-8247-B36E-BB86CEC82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95" name="Group 2394">
                      <a:extLst>
                        <a:ext uri="{FF2B5EF4-FFF2-40B4-BE49-F238E27FC236}">
                          <a16:creationId xmlns:a16="http://schemas.microsoft.com/office/drawing/2014/main" id="{6607D993-8FEA-7943-ABBB-D393D2C97C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99" name="Rectangle 2398">
                        <a:extLst>
                          <a:ext uri="{FF2B5EF4-FFF2-40B4-BE49-F238E27FC236}">
                            <a16:creationId xmlns:a16="http://schemas.microsoft.com/office/drawing/2014/main" id="{A62EC5FE-0083-0946-A067-DBFF6B7190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00" name="Rectangle 2399">
                        <a:extLst>
                          <a:ext uri="{FF2B5EF4-FFF2-40B4-BE49-F238E27FC236}">
                            <a16:creationId xmlns:a16="http://schemas.microsoft.com/office/drawing/2014/main" id="{4888DCB0-03A5-3C4D-A137-F13B5A6A35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96" name="Group 2395">
                      <a:extLst>
                        <a:ext uri="{FF2B5EF4-FFF2-40B4-BE49-F238E27FC236}">
                          <a16:creationId xmlns:a16="http://schemas.microsoft.com/office/drawing/2014/main" id="{B6F3DF77-D0A9-6F47-8F4F-FA3776FBCD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97" name="Rectangle 2396">
                        <a:extLst>
                          <a:ext uri="{FF2B5EF4-FFF2-40B4-BE49-F238E27FC236}">
                            <a16:creationId xmlns:a16="http://schemas.microsoft.com/office/drawing/2014/main" id="{CEA6D18B-171F-B54F-993B-9D5B9522E9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98" name="Rectangle 2397">
                        <a:extLst>
                          <a:ext uri="{FF2B5EF4-FFF2-40B4-BE49-F238E27FC236}">
                            <a16:creationId xmlns:a16="http://schemas.microsoft.com/office/drawing/2014/main" id="{8FD74913-5243-CD42-9BDE-64CF6739B4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2334" name="Group 2333">
                <a:extLst>
                  <a:ext uri="{FF2B5EF4-FFF2-40B4-BE49-F238E27FC236}">
                    <a16:creationId xmlns:a16="http://schemas.microsoft.com/office/drawing/2014/main" id="{332B2D0D-B768-4D41-B4D3-D210DA549465}"/>
                  </a:ext>
                </a:extLst>
              </p:cNvPr>
              <p:cNvGrpSpPr/>
              <p:nvPr/>
            </p:nvGrpSpPr>
            <p:grpSpPr>
              <a:xfrm>
                <a:off x="8244114" y="2779281"/>
                <a:ext cx="3672000" cy="649719"/>
                <a:chOff x="4788114" y="2779281"/>
                <a:chExt cx="3672000" cy="649719"/>
              </a:xfrm>
            </p:grpSpPr>
            <p:grpSp>
              <p:nvGrpSpPr>
                <p:cNvPr id="2335" name="Group 2334">
                  <a:extLst>
                    <a:ext uri="{FF2B5EF4-FFF2-40B4-BE49-F238E27FC236}">
                      <a16:creationId xmlns:a16="http://schemas.microsoft.com/office/drawing/2014/main" id="{0BBBF050-0FA9-EC43-AAA2-E56E9C69FDFB}"/>
                    </a:ext>
                  </a:extLst>
                </p:cNvPr>
                <p:cNvGrpSpPr/>
                <p:nvPr/>
              </p:nvGrpSpPr>
              <p:grpSpPr>
                <a:xfrm>
                  <a:off x="4788114" y="2781000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2363" name="Group 2362">
                    <a:extLst>
                      <a:ext uri="{FF2B5EF4-FFF2-40B4-BE49-F238E27FC236}">
                        <a16:creationId xmlns:a16="http://schemas.microsoft.com/office/drawing/2014/main" id="{9AD9354D-A42D-124C-ADD6-12582D8B88FC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377" name="Group 2376">
                      <a:extLst>
                        <a:ext uri="{FF2B5EF4-FFF2-40B4-BE49-F238E27FC236}">
                          <a16:creationId xmlns:a16="http://schemas.microsoft.com/office/drawing/2014/main" id="{32AF9136-F4DC-AA41-91AA-B55A620BA6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87" name="Rectangle 2386">
                        <a:extLst>
                          <a:ext uri="{FF2B5EF4-FFF2-40B4-BE49-F238E27FC236}">
                            <a16:creationId xmlns:a16="http://schemas.microsoft.com/office/drawing/2014/main" id="{33A80116-566C-6E49-884D-1A2DE266F1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88" name="Rectangle 2387">
                        <a:extLst>
                          <a:ext uri="{FF2B5EF4-FFF2-40B4-BE49-F238E27FC236}">
                            <a16:creationId xmlns:a16="http://schemas.microsoft.com/office/drawing/2014/main" id="{44EA90CA-A9FF-954E-99A0-9CD229A874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78" name="Group 2377">
                      <a:extLst>
                        <a:ext uri="{FF2B5EF4-FFF2-40B4-BE49-F238E27FC236}">
                          <a16:creationId xmlns:a16="http://schemas.microsoft.com/office/drawing/2014/main" id="{EF04A410-0EBB-BB42-B998-89ACF85C89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85" name="Rectangle 2384">
                        <a:extLst>
                          <a:ext uri="{FF2B5EF4-FFF2-40B4-BE49-F238E27FC236}">
                            <a16:creationId xmlns:a16="http://schemas.microsoft.com/office/drawing/2014/main" id="{709024B2-EFE1-2841-8EE3-39EA6F0894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86" name="Rectangle 2385">
                        <a:extLst>
                          <a:ext uri="{FF2B5EF4-FFF2-40B4-BE49-F238E27FC236}">
                            <a16:creationId xmlns:a16="http://schemas.microsoft.com/office/drawing/2014/main" id="{E745A188-0DD1-B045-9979-6238CB8E75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79" name="Group 2378">
                      <a:extLst>
                        <a:ext uri="{FF2B5EF4-FFF2-40B4-BE49-F238E27FC236}">
                          <a16:creationId xmlns:a16="http://schemas.microsoft.com/office/drawing/2014/main" id="{89DE26DA-BF11-CE45-A61F-4AD4C2AA0E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83" name="Rectangle 2382">
                        <a:extLst>
                          <a:ext uri="{FF2B5EF4-FFF2-40B4-BE49-F238E27FC236}">
                            <a16:creationId xmlns:a16="http://schemas.microsoft.com/office/drawing/2014/main" id="{B5731B50-ADD9-6547-98DF-FEC1A54411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84" name="Rectangle 2383">
                        <a:extLst>
                          <a:ext uri="{FF2B5EF4-FFF2-40B4-BE49-F238E27FC236}">
                            <a16:creationId xmlns:a16="http://schemas.microsoft.com/office/drawing/2014/main" id="{F63CF79B-031F-A542-B2B6-90D6BF606F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80" name="Group 2379">
                      <a:extLst>
                        <a:ext uri="{FF2B5EF4-FFF2-40B4-BE49-F238E27FC236}">
                          <a16:creationId xmlns:a16="http://schemas.microsoft.com/office/drawing/2014/main" id="{6DA741CE-E08B-F44E-BAA4-201E2A5706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81" name="Rectangle 2380">
                        <a:extLst>
                          <a:ext uri="{FF2B5EF4-FFF2-40B4-BE49-F238E27FC236}">
                            <a16:creationId xmlns:a16="http://schemas.microsoft.com/office/drawing/2014/main" id="{B291CBFA-78F6-ED48-984F-DA685D6F69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82" name="Rectangle 2381">
                        <a:extLst>
                          <a:ext uri="{FF2B5EF4-FFF2-40B4-BE49-F238E27FC236}">
                            <a16:creationId xmlns:a16="http://schemas.microsoft.com/office/drawing/2014/main" id="{6258BB1F-F825-0B48-9A91-BB65AAA02B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364" name="Group 2363">
                    <a:extLst>
                      <a:ext uri="{FF2B5EF4-FFF2-40B4-BE49-F238E27FC236}">
                        <a16:creationId xmlns:a16="http://schemas.microsoft.com/office/drawing/2014/main" id="{4D4CF89A-A68C-CC47-ABB3-3F5165B08C08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365" name="Group 2364">
                      <a:extLst>
                        <a:ext uri="{FF2B5EF4-FFF2-40B4-BE49-F238E27FC236}">
                          <a16:creationId xmlns:a16="http://schemas.microsoft.com/office/drawing/2014/main" id="{25F737A2-8A67-E04D-83B1-3AF2FCD565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75" name="Rectangle 2374">
                        <a:extLst>
                          <a:ext uri="{FF2B5EF4-FFF2-40B4-BE49-F238E27FC236}">
                            <a16:creationId xmlns:a16="http://schemas.microsoft.com/office/drawing/2014/main" id="{8F133B02-9042-094A-836A-969248F266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76" name="Rectangle 2375">
                        <a:extLst>
                          <a:ext uri="{FF2B5EF4-FFF2-40B4-BE49-F238E27FC236}">
                            <a16:creationId xmlns:a16="http://schemas.microsoft.com/office/drawing/2014/main" id="{130722BA-2A59-A24C-8302-64EB494ABA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66" name="Group 2365">
                      <a:extLst>
                        <a:ext uri="{FF2B5EF4-FFF2-40B4-BE49-F238E27FC236}">
                          <a16:creationId xmlns:a16="http://schemas.microsoft.com/office/drawing/2014/main" id="{88E25C16-BEAE-1C44-9041-2BD20775FA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73" name="Rectangle 2372">
                        <a:extLst>
                          <a:ext uri="{FF2B5EF4-FFF2-40B4-BE49-F238E27FC236}">
                            <a16:creationId xmlns:a16="http://schemas.microsoft.com/office/drawing/2014/main" id="{AC9466E6-6ECD-3C40-86A0-FCD9944E75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74" name="Rectangle 2373">
                        <a:extLst>
                          <a:ext uri="{FF2B5EF4-FFF2-40B4-BE49-F238E27FC236}">
                            <a16:creationId xmlns:a16="http://schemas.microsoft.com/office/drawing/2014/main" id="{D5605303-7B11-D849-A12A-999D17C450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67" name="Group 2366">
                      <a:extLst>
                        <a:ext uri="{FF2B5EF4-FFF2-40B4-BE49-F238E27FC236}">
                          <a16:creationId xmlns:a16="http://schemas.microsoft.com/office/drawing/2014/main" id="{C9103D1D-C79C-B14B-BB4E-44F5513577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71" name="Rectangle 2370">
                        <a:extLst>
                          <a:ext uri="{FF2B5EF4-FFF2-40B4-BE49-F238E27FC236}">
                            <a16:creationId xmlns:a16="http://schemas.microsoft.com/office/drawing/2014/main" id="{599D8881-4779-3F42-9A2E-E657B6164E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72" name="Rectangle 2371">
                        <a:extLst>
                          <a:ext uri="{FF2B5EF4-FFF2-40B4-BE49-F238E27FC236}">
                            <a16:creationId xmlns:a16="http://schemas.microsoft.com/office/drawing/2014/main" id="{1A6E18FA-57A4-A74A-A907-F025C10287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68" name="Group 2367">
                      <a:extLst>
                        <a:ext uri="{FF2B5EF4-FFF2-40B4-BE49-F238E27FC236}">
                          <a16:creationId xmlns:a16="http://schemas.microsoft.com/office/drawing/2014/main" id="{A916B3BB-4DA7-3642-80F9-F72AD3001B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69" name="Rectangle 2368">
                        <a:extLst>
                          <a:ext uri="{FF2B5EF4-FFF2-40B4-BE49-F238E27FC236}">
                            <a16:creationId xmlns:a16="http://schemas.microsoft.com/office/drawing/2014/main" id="{B1F7DDF3-1D49-744E-A11F-7E3834268B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70" name="Rectangle 2369">
                        <a:extLst>
                          <a:ext uri="{FF2B5EF4-FFF2-40B4-BE49-F238E27FC236}">
                            <a16:creationId xmlns:a16="http://schemas.microsoft.com/office/drawing/2014/main" id="{81A47851-85AA-9A45-AE4B-47D87424B4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336" name="Group 2335">
                  <a:extLst>
                    <a:ext uri="{FF2B5EF4-FFF2-40B4-BE49-F238E27FC236}">
                      <a16:creationId xmlns:a16="http://schemas.microsoft.com/office/drawing/2014/main" id="{83319DA3-5C7D-5447-8F2E-52E4F1225D04}"/>
                    </a:ext>
                  </a:extLst>
                </p:cNvPr>
                <p:cNvGrpSpPr/>
                <p:nvPr/>
              </p:nvGrpSpPr>
              <p:grpSpPr>
                <a:xfrm>
                  <a:off x="6516114" y="2779281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2337" name="Group 2336">
                    <a:extLst>
                      <a:ext uri="{FF2B5EF4-FFF2-40B4-BE49-F238E27FC236}">
                        <a16:creationId xmlns:a16="http://schemas.microsoft.com/office/drawing/2014/main" id="{58062BDA-DADF-B949-8393-51FB5A81E07B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351" name="Group 2350">
                      <a:extLst>
                        <a:ext uri="{FF2B5EF4-FFF2-40B4-BE49-F238E27FC236}">
                          <a16:creationId xmlns:a16="http://schemas.microsoft.com/office/drawing/2014/main" id="{54E77E89-EB06-D646-894A-E0D062755D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61" name="Rectangle 2360">
                        <a:extLst>
                          <a:ext uri="{FF2B5EF4-FFF2-40B4-BE49-F238E27FC236}">
                            <a16:creationId xmlns:a16="http://schemas.microsoft.com/office/drawing/2014/main" id="{DED4B039-159C-3A42-B682-22DE4AE689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62" name="Rectangle 2361">
                        <a:extLst>
                          <a:ext uri="{FF2B5EF4-FFF2-40B4-BE49-F238E27FC236}">
                            <a16:creationId xmlns:a16="http://schemas.microsoft.com/office/drawing/2014/main" id="{1D87AEA9-DA24-C941-BB25-E8F4ED43F2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52" name="Group 2351">
                      <a:extLst>
                        <a:ext uri="{FF2B5EF4-FFF2-40B4-BE49-F238E27FC236}">
                          <a16:creationId xmlns:a16="http://schemas.microsoft.com/office/drawing/2014/main" id="{6BC2173F-8736-A74A-B3FF-B92B3D98FB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59" name="Rectangle 2358">
                        <a:extLst>
                          <a:ext uri="{FF2B5EF4-FFF2-40B4-BE49-F238E27FC236}">
                            <a16:creationId xmlns:a16="http://schemas.microsoft.com/office/drawing/2014/main" id="{C6B12327-620B-E94B-ADDF-C125CDB200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60" name="Rectangle 2359">
                        <a:extLst>
                          <a:ext uri="{FF2B5EF4-FFF2-40B4-BE49-F238E27FC236}">
                            <a16:creationId xmlns:a16="http://schemas.microsoft.com/office/drawing/2014/main" id="{C94DC647-6BF4-8B41-9372-7862501C48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53" name="Group 2352">
                      <a:extLst>
                        <a:ext uri="{FF2B5EF4-FFF2-40B4-BE49-F238E27FC236}">
                          <a16:creationId xmlns:a16="http://schemas.microsoft.com/office/drawing/2014/main" id="{061D00FF-FE56-E54D-B971-A786D9E9FC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57" name="Rectangle 2356">
                        <a:extLst>
                          <a:ext uri="{FF2B5EF4-FFF2-40B4-BE49-F238E27FC236}">
                            <a16:creationId xmlns:a16="http://schemas.microsoft.com/office/drawing/2014/main" id="{78CF159B-68C5-2E42-BD27-44E7AC5A42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58" name="Rectangle 2357">
                        <a:extLst>
                          <a:ext uri="{FF2B5EF4-FFF2-40B4-BE49-F238E27FC236}">
                            <a16:creationId xmlns:a16="http://schemas.microsoft.com/office/drawing/2014/main" id="{F44D24B2-1797-DF45-8E5F-1FE4525013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54" name="Group 2353">
                      <a:extLst>
                        <a:ext uri="{FF2B5EF4-FFF2-40B4-BE49-F238E27FC236}">
                          <a16:creationId xmlns:a16="http://schemas.microsoft.com/office/drawing/2014/main" id="{C2BFA065-060A-174D-89F1-C787EF3D91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55" name="Rectangle 2354">
                        <a:extLst>
                          <a:ext uri="{FF2B5EF4-FFF2-40B4-BE49-F238E27FC236}">
                            <a16:creationId xmlns:a16="http://schemas.microsoft.com/office/drawing/2014/main" id="{3183AD1D-03A2-E64F-90D2-C931AE9509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56" name="Rectangle 2355">
                        <a:extLst>
                          <a:ext uri="{FF2B5EF4-FFF2-40B4-BE49-F238E27FC236}">
                            <a16:creationId xmlns:a16="http://schemas.microsoft.com/office/drawing/2014/main" id="{324D85F3-B6F7-B341-8492-9971188BC4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338" name="Group 2337">
                    <a:extLst>
                      <a:ext uri="{FF2B5EF4-FFF2-40B4-BE49-F238E27FC236}">
                        <a16:creationId xmlns:a16="http://schemas.microsoft.com/office/drawing/2014/main" id="{43F75326-37BC-EA4D-9BE7-3D9DD42E550F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339" name="Group 2338">
                      <a:extLst>
                        <a:ext uri="{FF2B5EF4-FFF2-40B4-BE49-F238E27FC236}">
                          <a16:creationId xmlns:a16="http://schemas.microsoft.com/office/drawing/2014/main" id="{9BE122C7-1D2F-AD4D-A3AA-91590FC15A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49" name="Rectangle 2348">
                        <a:extLst>
                          <a:ext uri="{FF2B5EF4-FFF2-40B4-BE49-F238E27FC236}">
                            <a16:creationId xmlns:a16="http://schemas.microsoft.com/office/drawing/2014/main" id="{23E2941F-AD93-5E40-818F-F90229AD0E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50" name="Rectangle 2349">
                        <a:extLst>
                          <a:ext uri="{FF2B5EF4-FFF2-40B4-BE49-F238E27FC236}">
                            <a16:creationId xmlns:a16="http://schemas.microsoft.com/office/drawing/2014/main" id="{ED3950A8-DDD4-2C43-9260-355B43F17A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40" name="Group 2339">
                      <a:extLst>
                        <a:ext uri="{FF2B5EF4-FFF2-40B4-BE49-F238E27FC236}">
                          <a16:creationId xmlns:a16="http://schemas.microsoft.com/office/drawing/2014/main" id="{649DCF9A-4840-734C-B1EB-FF5A9F4B0C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47" name="Rectangle 2346">
                        <a:extLst>
                          <a:ext uri="{FF2B5EF4-FFF2-40B4-BE49-F238E27FC236}">
                            <a16:creationId xmlns:a16="http://schemas.microsoft.com/office/drawing/2014/main" id="{2C4E37E0-90C8-9149-8F55-F1510BAD08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48" name="Rectangle 2347">
                        <a:extLst>
                          <a:ext uri="{FF2B5EF4-FFF2-40B4-BE49-F238E27FC236}">
                            <a16:creationId xmlns:a16="http://schemas.microsoft.com/office/drawing/2014/main" id="{18E215B3-C7D0-4E45-952D-B2A90FF9D3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41" name="Group 2340">
                      <a:extLst>
                        <a:ext uri="{FF2B5EF4-FFF2-40B4-BE49-F238E27FC236}">
                          <a16:creationId xmlns:a16="http://schemas.microsoft.com/office/drawing/2014/main" id="{58CC4239-4BC4-FB45-98AF-D38DC5DD40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45" name="Rectangle 2344">
                        <a:extLst>
                          <a:ext uri="{FF2B5EF4-FFF2-40B4-BE49-F238E27FC236}">
                            <a16:creationId xmlns:a16="http://schemas.microsoft.com/office/drawing/2014/main" id="{0B3889A3-1BFE-C94E-8DAD-C535094F5C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46" name="Rectangle 2345">
                        <a:extLst>
                          <a:ext uri="{FF2B5EF4-FFF2-40B4-BE49-F238E27FC236}">
                            <a16:creationId xmlns:a16="http://schemas.microsoft.com/office/drawing/2014/main" id="{AA5C6F6C-DF9A-B04A-9B18-C2E9CB9C97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42" name="Group 2341">
                      <a:extLst>
                        <a:ext uri="{FF2B5EF4-FFF2-40B4-BE49-F238E27FC236}">
                          <a16:creationId xmlns:a16="http://schemas.microsoft.com/office/drawing/2014/main" id="{D698568F-FB47-8E48-B990-03F813F09F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43" name="Rectangle 2342">
                        <a:extLst>
                          <a:ext uri="{FF2B5EF4-FFF2-40B4-BE49-F238E27FC236}">
                            <a16:creationId xmlns:a16="http://schemas.microsoft.com/office/drawing/2014/main" id="{4F02A387-D649-5940-B2FB-061EFCE3DD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44" name="Rectangle 2343">
                        <a:extLst>
                          <a:ext uri="{FF2B5EF4-FFF2-40B4-BE49-F238E27FC236}">
                            <a16:creationId xmlns:a16="http://schemas.microsoft.com/office/drawing/2014/main" id="{025BE814-22D8-CB41-9257-AC42020F0E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2222" name="Group 2221">
              <a:extLst>
                <a:ext uri="{FF2B5EF4-FFF2-40B4-BE49-F238E27FC236}">
                  <a16:creationId xmlns:a16="http://schemas.microsoft.com/office/drawing/2014/main" id="{FBF7EE53-36CD-8E4D-A8A8-428A9B5260BA}"/>
                </a:ext>
              </a:extLst>
            </p:cNvPr>
            <p:cNvGrpSpPr/>
            <p:nvPr/>
          </p:nvGrpSpPr>
          <p:grpSpPr>
            <a:xfrm>
              <a:off x="7565436" y="2779281"/>
              <a:ext cx="7128000" cy="649719"/>
              <a:chOff x="4788114" y="2779281"/>
              <a:chExt cx="7128000" cy="649719"/>
            </a:xfrm>
          </p:grpSpPr>
          <p:grpSp>
            <p:nvGrpSpPr>
              <p:cNvPr id="2223" name="Group 2222">
                <a:extLst>
                  <a:ext uri="{FF2B5EF4-FFF2-40B4-BE49-F238E27FC236}">
                    <a16:creationId xmlns:a16="http://schemas.microsoft.com/office/drawing/2014/main" id="{1CA81BD5-A9BB-1448-BF33-589654306FCD}"/>
                  </a:ext>
                </a:extLst>
              </p:cNvPr>
              <p:cNvGrpSpPr/>
              <p:nvPr/>
            </p:nvGrpSpPr>
            <p:grpSpPr>
              <a:xfrm>
                <a:off x="4788114" y="2779281"/>
                <a:ext cx="3672000" cy="649719"/>
                <a:chOff x="4788114" y="2779281"/>
                <a:chExt cx="3672000" cy="649719"/>
              </a:xfrm>
            </p:grpSpPr>
            <p:grpSp>
              <p:nvGrpSpPr>
                <p:cNvPr id="2279" name="Group 2278">
                  <a:extLst>
                    <a:ext uri="{FF2B5EF4-FFF2-40B4-BE49-F238E27FC236}">
                      <a16:creationId xmlns:a16="http://schemas.microsoft.com/office/drawing/2014/main" id="{9A00F217-E976-CC45-BC01-E61F7F02D24D}"/>
                    </a:ext>
                  </a:extLst>
                </p:cNvPr>
                <p:cNvGrpSpPr/>
                <p:nvPr/>
              </p:nvGrpSpPr>
              <p:grpSpPr>
                <a:xfrm>
                  <a:off x="4788114" y="2781000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2307" name="Group 2306">
                    <a:extLst>
                      <a:ext uri="{FF2B5EF4-FFF2-40B4-BE49-F238E27FC236}">
                        <a16:creationId xmlns:a16="http://schemas.microsoft.com/office/drawing/2014/main" id="{B5CE1BF7-0A9C-A84E-9D30-BC32548F1EE9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321" name="Group 2320">
                      <a:extLst>
                        <a:ext uri="{FF2B5EF4-FFF2-40B4-BE49-F238E27FC236}">
                          <a16:creationId xmlns:a16="http://schemas.microsoft.com/office/drawing/2014/main" id="{BC6572D1-7FC3-2342-B15D-B6AD40C101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31" name="Rectangle 2330">
                        <a:extLst>
                          <a:ext uri="{FF2B5EF4-FFF2-40B4-BE49-F238E27FC236}">
                            <a16:creationId xmlns:a16="http://schemas.microsoft.com/office/drawing/2014/main" id="{1CDC54EA-3BCD-1A44-8214-94E63E13D0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32" name="Rectangle 2331">
                        <a:extLst>
                          <a:ext uri="{FF2B5EF4-FFF2-40B4-BE49-F238E27FC236}">
                            <a16:creationId xmlns:a16="http://schemas.microsoft.com/office/drawing/2014/main" id="{264843EE-F9C7-7F40-86B6-64AEA18F2F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3D15F766-4764-CF4D-9527-DE239FA771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29" name="Rectangle 2328">
                        <a:extLst>
                          <a:ext uri="{FF2B5EF4-FFF2-40B4-BE49-F238E27FC236}">
                            <a16:creationId xmlns:a16="http://schemas.microsoft.com/office/drawing/2014/main" id="{B14C916D-7742-3F47-86B7-49E2DE5C38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30" name="Rectangle 2329">
                        <a:extLst>
                          <a:ext uri="{FF2B5EF4-FFF2-40B4-BE49-F238E27FC236}">
                            <a16:creationId xmlns:a16="http://schemas.microsoft.com/office/drawing/2014/main" id="{51B151AE-7EFD-5B44-9217-7AB2D26F3D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23" name="Group 2322">
                      <a:extLst>
                        <a:ext uri="{FF2B5EF4-FFF2-40B4-BE49-F238E27FC236}">
                          <a16:creationId xmlns:a16="http://schemas.microsoft.com/office/drawing/2014/main" id="{90AD7ED9-B5E7-2545-932F-E6C552E0BC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27" name="Rectangle 2326">
                        <a:extLst>
                          <a:ext uri="{FF2B5EF4-FFF2-40B4-BE49-F238E27FC236}">
                            <a16:creationId xmlns:a16="http://schemas.microsoft.com/office/drawing/2014/main" id="{E82BBA66-FF04-4F49-9084-AB092A34AE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28" name="Rectangle 2327">
                        <a:extLst>
                          <a:ext uri="{FF2B5EF4-FFF2-40B4-BE49-F238E27FC236}">
                            <a16:creationId xmlns:a16="http://schemas.microsoft.com/office/drawing/2014/main" id="{D84349E0-807B-E444-9057-6CAE0D66F2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24" name="Group 2323">
                      <a:extLst>
                        <a:ext uri="{FF2B5EF4-FFF2-40B4-BE49-F238E27FC236}">
                          <a16:creationId xmlns:a16="http://schemas.microsoft.com/office/drawing/2014/main" id="{1168068C-67C3-0042-BDE6-7AF7D91B4B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25" name="Rectangle 2324">
                        <a:extLst>
                          <a:ext uri="{FF2B5EF4-FFF2-40B4-BE49-F238E27FC236}">
                            <a16:creationId xmlns:a16="http://schemas.microsoft.com/office/drawing/2014/main" id="{C276EBF3-93CA-7348-8BA4-0A8DC5B1FD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26" name="Rectangle 2325">
                        <a:extLst>
                          <a:ext uri="{FF2B5EF4-FFF2-40B4-BE49-F238E27FC236}">
                            <a16:creationId xmlns:a16="http://schemas.microsoft.com/office/drawing/2014/main" id="{D69A43E2-3188-9748-821D-50707FCDC4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C7EE32FA-C6A7-E64B-BC12-E67B714934DF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309" name="Group 2308">
                      <a:extLst>
                        <a:ext uri="{FF2B5EF4-FFF2-40B4-BE49-F238E27FC236}">
                          <a16:creationId xmlns:a16="http://schemas.microsoft.com/office/drawing/2014/main" id="{693A5B7F-765F-554A-B8B0-94DC7C1BB9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19" name="Rectangle 2318">
                        <a:extLst>
                          <a:ext uri="{FF2B5EF4-FFF2-40B4-BE49-F238E27FC236}">
                            <a16:creationId xmlns:a16="http://schemas.microsoft.com/office/drawing/2014/main" id="{1F71EE86-970E-0943-8AFB-754E31F551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20" name="Rectangle 2319">
                        <a:extLst>
                          <a:ext uri="{FF2B5EF4-FFF2-40B4-BE49-F238E27FC236}">
                            <a16:creationId xmlns:a16="http://schemas.microsoft.com/office/drawing/2014/main" id="{F33ACBD1-7F93-1D45-8B60-940FFD4C68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10" name="Group 2309">
                      <a:extLst>
                        <a:ext uri="{FF2B5EF4-FFF2-40B4-BE49-F238E27FC236}">
                          <a16:creationId xmlns:a16="http://schemas.microsoft.com/office/drawing/2014/main" id="{0C7481D7-3C48-7847-AB56-95A904C0AF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17" name="Rectangle 2316">
                        <a:extLst>
                          <a:ext uri="{FF2B5EF4-FFF2-40B4-BE49-F238E27FC236}">
                            <a16:creationId xmlns:a16="http://schemas.microsoft.com/office/drawing/2014/main" id="{BFA463F8-A0BB-A844-A27A-84C458BF2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18" name="Rectangle 2317">
                        <a:extLst>
                          <a:ext uri="{FF2B5EF4-FFF2-40B4-BE49-F238E27FC236}">
                            <a16:creationId xmlns:a16="http://schemas.microsoft.com/office/drawing/2014/main" id="{9CFD4AD2-AF5E-1A4E-9C34-E3CB2BE160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11" name="Group 2310">
                      <a:extLst>
                        <a:ext uri="{FF2B5EF4-FFF2-40B4-BE49-F238E27FC236}">
                          <a16:creationId xmlns:a16="http://schemas.microsoft.com/office/drawing/2014/main" id="{C7F1E80C-176E-1440-A162-8A421DF08B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15" name="Rectangle 2314">
                        <a:extLst>
                          <a:ext uri="{FF2B5EF4-FFF2-40B4-BE49-F238E27FC236}">
                            <a16:creationId xmlns:a16="http://schemas.microsoft.com/office/drawing/2014/main" id="{26297135-0F5A-8345-88E1-90858AB54B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16" name="Rectangle 2315">
                        <a:extLst>
                          <a:ext uri="{FF2B5EF4-FFF2-40B4-BE49-F238E27FC236}">
                            <a16:creationId xmlns:a16="http://schemas.microsoft.com/office/drawing/2014/main" id="{F2EDFB02-178A-C24E-BDD8-0CA290D367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12" name="Group 2311">
                      <a:extLst>
                        <a:ext uri="{FF2B5EF4-FFF2-40B4-BE49-F238E27FC236}">
                          <a16:creationId xmlns:a16="http://schemas.microsoft.com/office/drawing/2014/main" id="{8C5DDEDB-453D-384C-9CD4-05230F263C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13" name="Rectangle 2312">
                        <a:extLst>
                          <a:ext uri="{FF2B5EF4-FFF2-40B4-BE49-F238E27FC236}">
                            <a16:creationId xmlns:a16="http://schemas.microsoft.com/office/drawing/2014/main" id="{0F6A9FEE-B460-7C4C-96B8-40B5867180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14" name="Rectangle 2313">
                        <a:extLst>
                          <a:ext uri="{FF2B5EF4-FFF2-40B4-BE49-F238E27FC236}">
                            <a16:creationId xmlns:a16="http://schemas.microsoft.com/office/drawing/2014/main" id="{D1EE92C0-B1A0-EA44-AA7D-7E80E6AA61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280" name="Group 2279">
                  <a:extLst>
                    <a:ext uri="{FF2B5EF4-FFF2-40B4-BE49-F238E27FC236}">
                      <a16:creationId xmlns:a16="http://schemas.microsoft.com/office/drawing/2014/main" id="{952BECE3-80CC-EB47-BA02-B4F365598C0B}"/>
                    </a:ext>
                  </a:extLst>
                </p:cNvPr>
                <p:cNvGrpSpPr/>
                <p:nvPr/>
              </p:nvGrpSpPr>
              <p:grpSpPr>
                <a:xfrm>
                  <a:off x="6516114" y="2779281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2281" name="Group 2280">
                    <a:extLst>
                      <a:ext uri="{FF2B5EF4-FFF2-40B4-BE49-F238E27FC236}">
                        <a16:creationId xmlns:a16="http://schemas.microsoft.com/office/drawing/2014/main" id="{9D9510D8-D2B4-AD49-8100-7CAFD00F0170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295" name="Group 2294">
                      <a:extLst>
                        <a:ext uri="{FF2B5EF4-FFF2-40B4-BE49-F238E27FC236}">
                          <a16:creationId xmlns:a16="http://schemas.microsoft.com/office/drawing/2014/main" id="{427286C1-92A5-6A4B-A128-492ECEBDA9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05" name="Rectangle 2304">
                        <a:extLst>
                          <a:ext uri="{FF2B5EF4-FFF2-40B4-BE49-F238E27FC236}">
                            <a16:creationId xmlns:a16="http://schemas.microsoft.com/office/drawing/2014/main" id="{E88A9D13-97A7-C64A-8429-884A070AA9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06" name="Rectangle 2305">
                        <a:extLst>
                          <a:ext uri="{FF2B5EF4-FFF2-40B4-BE49-F238E27FC236}">
                            <a16:creationId xmlns:a16="http://schemas.microsoft.com/office/drawing/2014/main" id="{D2F4F294-8EA0-2C45-B7B4-22BB0F4663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96" name="Group 2295">
                      <a:extLst>
                        <a:ext uri="{FF2B5EF4-FFF2-40B4-BE49-F238E27FC236}">
                          <a16:creationId xmlns:a16="http://schemas.microsoft.com/office/drawing/2014/main" id="{21B8EC57-58C2-AC4B-B422-D694EA1767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03" name="Rectangle 2302">
                        <a:extLst>
                          <a:ext uri="{FF2B5EF4-FFF2-40B4-BE49-F238E27FC236}">
                            <a16:creationId xmlns:a16="http://schemas.microsoft.com/office/drawing/2014/main" id="{F692F1B7-74C7-3E48-A7C0-8E2F0C0B08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04" name="Rectangle 2303">
                        <a:extLst>
                          <a:ext uri="{FF2B5EF4-FFF2-40B4-BE49-F238E27FC236}">
                            <a16:creationId xmlns:a16="http://schemas.microsoft.com/office/drawing/2014/main" id="{7567E6AD-B12A-2949-8E7D-0189F1015B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97" name="Group 2296">
                      <a:extLst>
                        <a:ext uri="{FF2B5EF4-FFF2-40B4-BE49-F238E27FC236}">
                          <a16:creationId xmlns:a16="http://schemas.microsoft.com/office/drawing/2014/main" id="{8A2657CA-D0DC-2F43-A9B6-EBD384F0F5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301" name="Rectangle 2300">
                        <a:extLst>
                          <a:ext uri="{FF2B5EF4-FFF2-40B4-BE49-F238E27FC236}">
                            <a16:creationId xmlns:a16="http://schemas.microsoft.com/office/drawing/2014/main" id="{3792C652-12F8-D14F-B5B6-0935E3B66A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02" name="Rectangle 2301">
                        <a:extLst>
                          <a:ext uri="{FF2B5EF4-FFF2-40B4-BE49-F238E27FC236}">
                            <a16:creationId xmlns:a16="http://schemas.microsoft.com/office/drawing/2014/main" id="{78942ED1-2BA3-5148-A991-38CE6D973C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98" name="Group 2297">
                      <a:extLst>
                        <a:ext uri="{FF2B5EF4-FFF2-40B4-BE49-F238E27FC236}">
                          <a16:creationId xmlns:a16="http://schemas.microsoft.com/office/drawing/2014/main" id="{1A6E9FC2-C547-7246-B5C4-024DBAA7A8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99" name="Rectangle 2298">
                        <a:extLst>
                          <a:ext uri="{FF2B5EF4-FFF2-40B4-BE49-F238E27FC236}">
                            <a16:creationId xmlns:a16="http://schemas.microsoft.com/office/drawing/2014/main" id="{D921E348-3A3D-0747-9598-F9DEAF8529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00" name="Rectangle 2299">
                        <a:extLst>
                          <a:ext uri="{FF2B5EF4-FFF2-40B4-BE49-F238E27FC236}">
                            <a16:creationId xmlns:a16="http://schemas.microsoft.com/office/drawing/2014/main" id="{31680DB2-0A53-F545-829D-CF35721D9B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282" name="Group 2281">
                    <a:extLst>
                      <a:ext uri="{FF2B5EF4-FFF2-40B4-BE49-F238E27FC236}">
                        <a16:creationId xmlns:a16="http://schemas.microsoft.com/office/drawing/2014/main" id="{4EC092F2-7FEA-4C49-B5ED-017A445FC969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283" name="Group 2282">
                      <a:extLst>
                        <a:ext uri="{FF2B5EF4-FFF2-40B4-BE49-F238E27FC236}">
                          <a16:creationId xmlns:a16="http://schemas.microsoft.com/office/drawing/2014/main" id="{7A0B2D5B-BA18-A14A-A514-3DBD8F9955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93" name="Rectangle 2292">
                        <a:extLst>
                          <a:ext uri="{FF2B5EF4-FFF2-40B4-BE49-F238E27FC236}">
                            <a16:creationId xmlns:a16="http://schemas.microsoft.com/office/drawing/2014/main" id="{328B6310-DCFC-F24E-89B0-9C6288E96D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94" name="Rectangle 2293">
                        <a:extLst>
                          <a:ext uri="{FF2B5EF4-FFF2-40B4-BE49-F238E27FC236}">
                            <a16:creationId xmlns:a16="http://schemas.microsoft.com/office/drawing/2014/main" id="{A13A76D7-05CB-704C-A571-05B01AB073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84" name="Group 2283">
                      <a:extLst>
                        <a:ext uri="{FF2B5EF4-FFF2-40B4-BE49-F238E27FC236}">
                          <a16:creationId xmlns:a16="http://schemas.microsoft.com/office/drawing/2014/main" id="{84C5CEEC-7CD3-674A-B942-769580D1D7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91" name="Rectangle 2290">
                        <a:extLst>
                          <a:ext uri="{FF2B5EF4-FFF2-40B4-BE49-F238E27FC236}">
                            <a16:creationId xmlns:a16="http://schemas.microsoft.com/office/drawing/2014/main" id="{3CFA181B-588F-5B4A-A91D-629B94A648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92" name="Rectangle 2291">
                        <a:extLst>
                          <a:ext uri="{FF2B5EF4-FFF2-40B4-BE49-F238E27FC236}">
                            <a16:creationId xmlns:a16="http://schemas.microsoft.com/office/drawing/2014/main" id="{AE0A17EE-59BC-8D42-9FA1-678FDBAA0F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85" name="Group 2284">
                      <a:extLst>
                        <a:ext uri="{FF2B5EF4-FFF2-40B4-BE49-F238E27FC236}">
                          <a16:creationId xmlns:a16="http://schemas.microsoft.com/office/drawing/2014/main" id="{EABF94A7-36A6-894C-9A8A-384B3C7148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89" name="Rectangle 2288">
                        <a:extLst>
                          <a:ext uri="{FF2B5EF4-FFF2-40B4-BE49-F238E27FC236}">
                            <a16:creationId xmlns:a16="http://schemas.microsoft.com/office/drawing/2014/main" id="{CE01B279-D43F-FC4F-9D97-2E4EFD19E9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90" name="Rectangle 2289">
                        <a:extLst>
                          <a:ext uri="{FF2B5EF4-FFF2-40B4-BE49-F238E27FC236}">
                            <a16:creationId xmlns:a16="http://schemas.microsoft.com/office/drawing/2014/main" id="{37A48658-258B-1342-B064-21F412CE59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86" name="Group 2285">
                      <a:extLst>
                        <a:ext uri="{FF2B5EF4-FFF2-40B4-BE49-F238E27FC236}">
                          <a16:creationId xmlns:a16="http://schemas.microsoft.com/office/drawing/2014/main" id="{7D7A2703-A5CA-7846-B96D-1F6949ACC7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87" name="Rectangle 2286">
                        <a:extLst>
                          <a:ext uri="{FF2B5EF4-FFF2-40B4-BE49-F238E27FC236}">
                            <a16:creationId xmlns:a16="http://schemas.microsoft.com/office/drawing/2014/main" id="{EA392408-B27B-2545-AA13-72AEDBD9F2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88" name="Rectangle 2287">
                        <a:extLst>
                          <a:ext uri="{FF2B5EF4-FFF2-40B4-BE49-F238E27FC236}">
                            <a16:creationId xmlns:a16="http://schemas.microsoft.com/office/drawing/2014/main" id="{647876AD-6CE0-744A-9025-FBAA09FC8D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2224" name="Group 2223">
                <a:extLst>
                  <a:ext uri="{FF2B5EF4-FFF2-40B4-BE49-F238E27FC236}">
                    <a16:creationId xmlns:a16="http://schemas.microsoft.com/office/drawing/2014/main" id="{B9B25808-45C9-D741-A7C0-E2BA6828D16F}"/>
                  </a:ext>
                </a:extLst>
              </p:cNvPr>
              <p:cNvGrpSpPr/>
              <p:nvPr/>
            </p:nvGrpSpPr>
            <p:grpSpPr>
              <a:xfrm>
                <a:off x="8244114" y="2779281"/>
                <a:ext cx="3672000" cy="649719"/>
                <a:chOff x="4788114" y="2779281"/>
                <a:chExt cx="3672000" cy="649719"/>
              </a:xfrm>
            </p:grpSpPr>
            <p:grpSp>
              <p:nvGrpSpPr>
                <p:cNvPr id="2225" name="Group 2224">
                  <a:extLst>
                    <a:ext uri="{FF2B5EF4-FFF2-40B4-BE49-F238E27FC236}">
                      <a16:creationId xmlns:a16="http://schemas.microsoft.com/office/drawing/2014/main" id="{A89DAA61-D62F-D947-B931-E7C1F8245D3D}"/>
                    </a:ext>
                  </a:extLst>
                </p:cNvPr>
                <p:cNvGrpSpPr/>
                <p:nvPr/>
              </p:nvGrpSpPr>
              <p:grpSpPr>
                <a:xfrm>
                  <a:off x="4788114" y="2781000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2253" name="Group 2252">
                    <a:extLst>
                      <a:ext uri="{FF2B5EF4-FFF2-40B4-BE49-F238E27FC236}">
                        <a16:creationId xmlns:a16="http://schemas.microsoft.com/office/drawing/2014/main" id="{66FD67D6-56EC-E54E-9C40-F2C943920119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267" name="Group 2266">
                      <a:extLst>
                        <a:ext uri="{FF2B5EF4-FFF2-40B4-BE49-F238E27FC236}">
                          <a16:creationId xmlns:a16="http://schemas.microsoft.com/office/drawing/2014/main" id="{07421E64-1D3A-6044-8D1B-CFA2C8050B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77" name="Rectangle 2276">
                        <a:extLst>
                          <a:ext uri="{FF2B5EF4-FFF2-40B4-BE49-F238E27FC236}">
                            <a16:creationId xmlns:a16="http://schemas.microsoft.com/office/drawing/2014/main" id="{37043D98-1F6E-CE4D-8295-54AA5EA9D4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78" name="Rectangle 2277">
                        <a:extLst>
                          <a:ext uri="{FF2B5EF4-FFF2-40B4-BE49-F238E27FC236}">
                            <a16:creationId xmlns:a16="http://schemas.microsoft.com/office/drawing/2014/main" id="{72CC4EC5-5F44-F14E-A437-04AD67E5C4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68" name="Group 2267">
                      <a:extLst>
                        <a:ext uri="{FF2B5EF4-FFF2-40B4-BE49-F238E27FC236}">
                          <a16:creationId xmlns:a16="http://schemas.microsoft.com/office/drawing/2014/main" id="{4EAA798E-B1A0-464D-8E94-5B075892F4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75" name="Rectangle 2274">
                        <a:extLst>
                          <a:ext uri="{FF2B5EF4-FFF2-40B4-BE49-F238E27FC236}">
                            <a16:creationId xmlns:a16="http://schemas.microsoft.com/office/drawing/2014/main" id="{207CA4B6-3241-8D43-9A9F-6AD24BC3A5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76" name="Rectangle 2275">
                        <a:extLst>
                          <a:ext uri="{FF2B5EF4-FFF2-40B4-BE49-F238E27FC236}">
                            <a16:creationId xmlns:a16="http://schemas.microsoft.com/office/drawing/2014/main" id="{C4DD6026-CD75-194B-B0B9-BE0F9C06C0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69" name="Group 2268">
                      <a:extLst>
                        <a:ext uri="{FF2B5EF4-FFF2-40B4-BE49-F238E27FC236}">
                          <a16:creationId xmlns:a16="http://schemas.microsoft.com/office/drawing/2014/main" id="{D15DBE7C-327F-C14F-B56F-6748031AF0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73" name="Rectangle 2272">
                        <a:extLst>
                          <a:ext uri="{FF2B5EF4-FFF2-40B4-BE49-F238E27FC236}">
                            <a16:creationId xmlns:a16="http://schemas.microsoft.com/office/drawing/2014/main" id="{B33BBAF8-DDFA-DB49-8D1B-D6DAE5C8B0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74" name="Rectangle 2273">
                        <a:extLst>
                          <a:ext uri="{FF2B5EF4-FFF2-40B4-BE49-F238E27FC236}">
                            <a16:creationId xmlns:a16="http://schemas.microsoft.com/office/drawing/2014/main" id="{11B4EE69-9A45-3D46-A5B2-8697CAE6AB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70" name="Group 2269">
                      <a:extLst>
                        <a:ext uri="{FF2B5EF4-FFF2-40B4-BE49-F238E27FC236}">
                          <a16:creationId xmlns:a16="http://schemas.microsoft.com/office/drawing/2014/main" id="{39290458-57A7-0648-BE91-9712B07E0E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71" name="Rectangle 2270">
                        <a:extLst>
                          <a:ext uri="{FF2B5EF4-FFF2-40B4-BE49-F238E27FC236}">
                            <a16:creationId xmlns:a16="http://schemas.microsoft.com/office/drawing/2014/main" id="{CCF4EEB5-A253-0E45-A327-05EAFBFCC9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72" name="Rectangle 2271">
                        <a:extLst>
                          <a:ext uri="{FF2B5EF4-FFF2-40B4-BE49-F238E27FC236}">
                            <a16:creationId xmlns:a16="http://schemas.microsoft.com/office/drawing/2014/main" id="{1A367DF8-1F66-A443-B46F-A088F6845C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254" name="Group 2253">
                    <a:extLst>
                      <a:ext uri="{FF2B5EF4-FFF2-40B4-BE49-F238E27FC236}">
                        <a16:creationId xmlns:a16="http://schemas.microsoft.com/office/drawing/2014/main" id="{395C93CB-2607-0E45-811B-741211586B9D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255" name="Group 2254">
                      <a:extLst>
                        <a:ext uri="{FF2B5EF4-FFF2-40B4-BE49-F238E27FC236}">
                          <a16:creationId xmlns:a16="http://schemas.microsoft.com/office/drawing/2014/main" id="{717CC87E-59A9-C34B-865B-9815DCA32A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65" name="Rectangle 2264">
                        <a:extLst>
                          <a:ext uri="{FF2B5EF4-FFF2-40B4-BE49-F238E27FC236}">
                            <a16:creationId xmlns:a16="http://schemas.microsoft.com/office/drawing/2014/main" id="{52D431C5-AE52-2548-A524-68A621C7B5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66" name="Rectangle 2265">
                        <a:extLst>
                          <a:ext uri="{FF2B5EF4-FFF2-40B4-BE49-F238E27FC236}">
                            <a16:creationId xmlns:a16="http://schemas.microsoft.com/office/drawing/2014/main" id="{402E2B14-99D9-8042-8D3A-D9F6421F46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56" name="Group 2255">
                      <a:extLst>
                        <a:ext uri="{FF2B5EF4-FFF2-40B4-BE49-F238E27FC236}">
                          <a16:creationId xmlns:a16="http://schemas.microsoft.com/office/drawing/2014/main" id="{45E5A8FD-3DDB-464C-AD3F-25059A8AE7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63" name="Rectangle 2262">
                        <a:extLst>
                          <a:ext uri="{FF2B5EF4-FFF2-40B4-BE49-F238E27FC236}">
                            <a16:creationId xmlns:a16="http://schemas.microsoft.com/office/drawing/2014/main" id="{ED44839E-B707-AD42-8C6C-6A9A0F3C2F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64" name="Rectangle 2263">
                        <a:extLst>
                          <a:ext uri="{FF2B5EF4-FFF2-40B4-BE49-F238E27FC236}">
                            <a16:creationId xmlns:a16="http://schemas.microsoft.com/office/drawing/2014/main" id="{80B34F89-0D34-8240-AC04-54A09E4573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57" name="Group 2256">
                      <a:extLst>
                        <a:ext uri="{FF2B5EF4-FFF2-40B4-BE49-F238E27FC236}">
                          <a16:creationId xmlns:a16="http://schemas.microsoft.com/office/drawing/2014/main" id="{880347D9-6B81-044E-8542-DC67DD8557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61" name="Rectangle 2260">
                        <a:extLst>
                          <a:ext uri="{FF2B5EF4-FFF2-40B4-BE49-F238E27FC236}">
                            <a16:creationId xmlns:a16="http://schemas.microsoft.com/office/drawing/2014/main" id="{2DA59917-88CF-2A43-8851-D4A6694C1D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62" name="Rectangle 2261">
                        <a:extLst>
                          <a:ext uri="{FF2B5EF4-FFF2-40B4-BE49-F238E27FC236}">
                            <a16:creationId xmlns:a16="http://schemas.microsoft.com/office/drawing/2014/main" id="{D06110D4-B103-2E43-80BA-DAEE08216C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58" name="Group 2257">
                      <a:extLst>
                        <a:ext uri="{FF2B5EF4-FFF2-40B4-BE49-F238E27FC236}">
                          <a16:creationId xmlns:a16="http://schemas.microsoft.com/office/drawing/2014/main" id="{F6405453-9911-0A4F-ABE5-6AC16BDDE7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59" name="Rectangle 2258">
                        <a:extLst>
                          <a:ext uri="{FF2B5EF4-FFF2-40B4-BE49-F238E27FC236}">
                            <a16:creationId xmlns:a16="http://schemas.microsoft.com/office/drawing/2014/main" id="{CCCAD832-0DA1-3D40-8503-87581C827D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60" name="Rectangle 2259">
                        <a:extLst>
                          <a:ext uri="{FF2B5EF4-FFF2-40B4-BE49-F238E27FC236}">
                            <a16:creationId xmlns:a16="http://schemas.microsoft.com/office/drawing/2014/main" id="{6D286ED3-F80F-AF4B-91E9-5928B7BE7B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226" name="Group 2225">
                  <a:extLst>
                    <a:ext uri="{FF2B5EF4-FFF2-40B4-BE49-F238E27FC236}">
                      <a16:creationId xmlns:a16="http://schemas.microsoft.com/office/drawing/2014/main" id="{2A2C690E-3239-5046-B3BC-CBDC9F3CECAC}"/>
                    </a:ext>
                  </a:extLst>
                </p:cNvPr>
                <p:cNvGrpSpPr/>
                <p:nvPr/>
              </p:nvGrpSpPr>
              <p:grpSpPr>
                <a:xfrm>
                  <a:off x="6516114" y="2779281"/>
                  <a:ext cx="1944000" cy="648000"/>
                  <a:chOff x="4788114" y="2781000"/>
                  <a:chExt cx="1944000" cy="648000"/>
                </a:xfrm>
              </p:grpSpPr>
              <p:grpSp>
                <p:nvGrpSpPr>
                  <p:cNvPr id="2227" name="Group 2226">
                    <a:extLst>
                      <a:ext uri="{FF2B5EF4-FFF2-40B4-BE49-F238E27FC236}">
                        <a16:creationId xmlns:a16="http://schemas.microsoft.com/office/drawing/2014/main" id="{A5C42986-2C56-3D41-AA8E-BE3D4F12134C}"/>
                      </a:ext>
                    </a:extLst>
                  </p:cNvPr>
                  <p:cNvGrpSpPr/>
                  <p:nvPr/>
                </p:nvGrpSpPr>
                <p:grpSpPr>
                  <a:xfrm>
                    <a:off x="4788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241" name="Group 2240">
                      <a:extLst>
                        <a:ext uri="{FF2B5EF4-FFF2-40B4-BE49-F238E27FC236}">
                          <a16:creationId xmlns:a16="http://schemas.microsoft.com/office/drawing/2014/main" id="{E6E42801-048D-584A-B802-79CD74183F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51" name="Rectangle 2250">
                        <a:extLst>
                          <a:ext uri="{FF2B5EF4-FFF2-40B4-BE49-F238E27FC236}">
                            <a16:creationId xmlns:a16="http://schemas.microsoft.com/office/drawing/2014/main" id="{FE0B2DFD-F910-214E-9A8A-8F9A3D90A9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52" name="Rectangle 2251">
                        <a:extLst>
                          <a:ext uri="{FF2B5EF4-FFF2-40B4-BE49-F238E27FC236}">
                            <a16:creationId xmlns:a16="http://schemas.microsoft.com/office/drawing/2014/main" id="{BCBF780C-4B1F-D746-AFE3-BB5B06702C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42" name="Group 2241">
                      <a:extLst>
                        <a:ext uri="{FF2B5EF4-FFF2-40B4-BE49-F238E27FC236}">
                          <a16:creationId xmlns:a16="http://schemas.microsoft.com/office/drawing/2014/main" id="{7F743B8C-D538-874A-90AB-0030A1AD94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49" name="Rectangle 2248">
                        <a:extLst>
                          <a:ext uri="{FF2B5EF4-FFF2-40B4-BE49-F238E27FC236}">
                            <a16:creationId xmlns:a16="http://schemas.microsoft.com/office/drawing/2014/main" id="{C6739941-0C3B-8243-8006-26D5731C2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50" name="Rectangle 2249">
                        <a:extLst>
                          <a:ext uri="{FF2B5EF4-FFF2-40B4-BE49-F238E27FC236}">
                            <a16:creationId xmlns:a16="http://schemas.microsoft.com/office/drawing/2014/main" id="{0D42D178-0997-BE48-9D2C-EE3BBB498E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43" name="Group 2242">
                      <a:extLst>
                        <a:ext uri="{FF2B5EF4-FFF2-40B4-BE49-F238E27FC236}">
                          <a16:creationId xmlns:a16="http://schemas.microsoft.com/office/drawing/2014/main" id="{0B4F0B0C-6218-084E-9297-3AA4390B78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47" name="Rectangle 2246">
                        <a:extLst>
                          <a:ext uri="{FF2B5EF4-FFF2-40B4-BE49-F238E27FC236}">
                            <a16:creationId xmlns:a16="http://schemas.microsoft.com/office/drawing/2014/main" id="{BB480085-9C58-D041-A9DF-B311F7A252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48" name="Rectangle 2247">
                        <a:extLst>
                          <a:ext uri="{FF2B5EF4-FFF2-40B4-BE49-F238E27FC236}">
                            <a16:creationId xmlns:a16="http://schemas.microsoft.com/office/drawing/2014/main" id="{D86F2F5A-0B50-834F-987C-0303D0B60B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44" name="Group 2243">
                      <a:extLst>
                        <a:ext uri="{FF2B5EF4-FFF2-40B4-BE49-F238E27FC236}">
                          <a16:creationId xmlns:a16="http://schemas.microsoft.com/office/drawing/2014/main" id="{09D5DDF2-DBB3-D743-8F03-9C4525D7FB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45" name="Rectangle 2244">
                        <a:extLst>
                          <a:ext uri="{FF2B5EF4-FFF2-40B4-BE49-F238E27FC236}">
                            <a16:creationId xmlns:a16="http://schemas.microsoft.com/office/drawing/2014/main" id="{CCB51A62-F716-9A43-8327-C658C76CBE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46" name="Rectangle 2245">
                        <a:extLst>
                          <a:ext uri="{FF2B5EF4-FFF2-40B4-BE49-F238E27FC236}">
                            <a16:creationId xmlns:a16="http://schemas.microsoft.com/office/drawing/2014/main" id="{06627638-8E04-8A40-B3FE-E092470DC1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228" name="Group 2227">
                    <a:extLst>
                      <a:ext uri="{FF2B5EF4-FFF2-40B4-BE49-F238E27FC236}">
                        <a16:creationId xmlns:a16="http://schemas.microsoft.com/office/drawing/2014/main" id="{05D4FE79-5B0F-FC4C-A1FF-A3B234369654}"/>
                      </a:ext>
                    </a:extLst>
                  </p:cNvPr>
                  <p:cNvGrpSpPr/>
                  <p:nvPr/>
                </p:nvGrpSpPr>
                <p:grpSpPr>
                  <a:xfrm>
                    <a:off x="5652114" y="2781000"/>
                    <a:ext cx="1080000" cy="648000"/>
                    <a:chOff x="4067503" y="1313793"/>
                    <a:chExt cx="1080000" cy="648000"/>
                  </a:xfrm>
                </p:grpSpPr>
                <p:grpSp>
                  <p:nvGrpSpPr>
                    <p:cNvPr id="2229" name="Group 2228">
                      <a:extLst>
                        <a:ext uri="{FF2B5EF4-FFF2-40B4-BE49-F238E27FC236}">
                          <a16:creationId xmlns:a16="http://schemas.microsoft.com/office/drawing/2014/main" id="{1A1046CA-BE96-AE4A-9CFC-021E31D167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7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39" name="Rectangle 2238">
                        <a:extLst>
                          <a:ext uri="{FF2B5EF4-FFF2-40B4-BE49-F238E27FC236}">
                            <a16:creationId xmlns:a16="http://schemas.microsoft.com/office/drawing/2014/main" id="{103947DD-1602-3F49-9CB4-6F5521A1FA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40" name="Rectangle 2239">
                        <a:extLst>
                          <a:ext uri="{FF2B5EF4-FFF2-40B4-BE49-F238E27FC236}">
                            <a16:creationId xmlns:a16="http://schemas.microsoft.com/office/drawing/2014/main" id="{A7880318-67A4-B644-8466-28C18636FB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30" name="Group 2229">
                      <a:extLst>
                        <a:ext uri="{FF2B5EF4-FFF2-40B4-BE49-F238E27FC236}">
                          <a16:creationId xmlns:a16="http://schemas.microsoft.com/office/drawing/2014/main" id="{3080BFE2-21D7-C64D-ACC6-1B29D8B8AE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5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37" name="Rectangle 2236">
                        <a:extLst>
                          <a:ext uri="{FF2B5EF4-FFF2-40B4-BE49-F238E27FC236}">
                            <a16:creationId xmlns:a16="http://schemas.microsoft.com/office/drawing/2014/main" id="{DFA01F8E-B928-F04F-9922-E830A672F2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38" name="Rectangle 2237">
                        <a:extLst>
                          <a:ext uri="{FF2B5EF4-FFF2-40B4-BE49-F238E27FC236}">
                            <a16:creationId xmlns:a16="http://schemas.microsoft.com/office/drawing/2014/main" id="{47EA5145-E940-A447-9AD6-836D9C491F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31" name="Group 2230">
                      <a:extLst>
                        <a:ext uri="{FF2B5EF4-FFF2-40B4-BE49-F238E27FC236}">
                          <a16:creationId xmlns:a16="http://schemas.microsoft.com/office/drawing/2014/main" id="{6F750E7C-12A2-2B49-8A93-58E9C28B0D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3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35" name="Rectangle 2234">
                        <a:extLst>
                          <a:ext uri="{FF2B5EF4-FFF2-40B4-BE49-F238E27FC236}">
                            <a16:creationId xmlns:a16="http://schemas.microsoft.com/office/drawing/2014/main" id="{3D3135C8-34F0-AB40-B7A2-1BA34C0AD7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36" name="Rectangle 2235">
                        <a:extLst>
                          <a:ext uri="{FF2B5EF4-FFF2-40B4-BE49-F238E27FC236}">
                            <a16:creationId xmlns:a16="http://schemas.microsoft.com/office/drawing/2014/main" id="{657FD340-32DB-B144-8EDF-92D01C20D6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32" name="Group 2231">
                      <a:extLst>
                        <a:ext uri="{FF2B5EF4-FFF2-40B4-BE49-F238E27FC236}">
                          <a16:creationId xmlns:a16="http://schemas.microsoft.com/office/drawing/2014/main" id="{6F9BDD8D-68D5-D144-8461-5221E9AF7D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1503" y="1313793"/>
                      <a:ext cx="216000" cy="648000"/>
                      <a:chOff x="4067503" y="1313793"/>
                      <a:chExt cx="216000" cy="648000"/>
                    </a:xfrm>
                  </p:grpSpPr>
                  <p:sp>
                    <p:nvSpPr>
                      <p:cNvPr id="2233" name="Rectangle 2232">
                        <a:extLst>
                          <a:ext uri="{FF2B5EF4-FFF2-40B4-BE49-F238E27FC236}">
                            <a16:creationId xmlns:a16="http://schemas.microsoft.com/office/drawing/2014/main" id="{8B8FC8E3-20C1-C445-8EF6-2D1B6B0391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7503" y="1313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34" name="Rectangle 2233">
                        <a:extLst>
                          <a:ext uri="{FF2B5EF4-FFF2-40B4-BE49-F238E27FC236}">
                            <a16:creationId xmlns:a16="http://schemas.microsoft.com/office/drawing/2014/main" id="{5991EEB8-D9B2-B64A-A549-CD479889A3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503" y="1637793"/>
                        <a:ext cx="144000" cy="3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81036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Hopkins</dc:creator>
  <cp:lastModifiedBy>Richard Hopkins</cp:lastModifiedBy>
  <cp:revision>12</cp:revision>
  <cp:lastPrinted>2019-03-25T17:15:21Z</cp:lastPrinted>
  <dcterms:created xsi:type="dcterms:W3CDTF">2019-03-25T01:10:18Z</dcterms:created>
  <dcterms:modified xsi:type="dcterms:W3CDTF">2019-03-25T20:18:36Z</dcterms:modified>
</cp:coreProperties>
</file>