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EF473A"/>
    <a:srgbClr val="37D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5"/>
  </p:normalViewPr>
  <p:slideViewPr>
    <p:cSldViewPr snapToGrid="0" snapToObjects="1">
      <p:cViewPr>
        <p:scale>
          <a:sx n="111" d="100"/>
          <a:sy n="111" d="100"/>
        </p:scale>
        <p:origin x="-3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B872-7759-9441-B4F8-79D2BFFA3FD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234034" y="1634617"/>
            <a:ext cx="3600000" cy="3600000"/>
          </a:xfrm>
          <a:prstGeom prst="rect">
            <a:avLst/>
          </a:prstGeom>
          <a:solidFill>
            <a:srgbClr val="7A7A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29474" y="1626939"/>
            <a:ext cx="3600000" cy="3600000"/>
          </a:xfrm>
          <a:prstGeom prst="rect">
            <a:avLst/>
          </a:prstGeom>
          <a:solidFill>
            <a:srgbClr val="7A7A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8808" y="1679391"/>
            <a:ext cx="3510453" cy="35104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Quad Arrow Callout 3"/>
          <p:cNvSpPr/>
          <p:nvPr/>
        </p:nvSpPr>
        <p:spPr>
          <a:xfrm>
            <a:off x="1274248" y="1677057"/>
            <a:ext cx="3510455" cy="3510455"/>
          </a:xfrm>
          <a:prstGeom prst="quadArrowCallout">
            <a:avLst>
              <a:gd name="adj1" fmla="val 29218"/>
              <a:gd name="adj2" fmla="val 11354"/>
              <a:gd name="adj3" fmla="val 6186"/>
              <a:gd name="adj4" fmla="val 220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83819" y="3186628"/>
            <a:ext cx="491312" cy="491312"/>
          </a:xfrm>
          <a:prstGeom prst="ellipse">
            <a:avLst/>
          </a:prstGeom>
          <a:solidFill>
            <a:srgbClr val="37D37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>
            <a:off x="3920380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2309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flipH="1">
            <a:off x="1514826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906137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2826942" y="1926611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2826942" y="4332163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05228" y="2805811"/>
            <a:ext cx="1257615" cy="1257615"/>
          </a:xfrm>
          <a:prstGeom prst="ellipse">
            <a:avLst/>
          </a:prstGeom>
          <a:solidFill>
            <a:srgbClr val="EF473A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8831502" y="1926611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0800000">
            <a:off x="8831502" y="4332163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ular Arrow 14"/>
          <p:cNvSpPr/>
          <p:nvPr/>
        </p:nvSpPr>
        <p:spPr>
          <a:xfrm>
            <a:off x="9924940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21445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flipH="1">
            <a:off x="7519386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29689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9688276" y="2314160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H="1">
            <a:off x="7812019" y="2314160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 flipV="1">
            <a:off x="7812019" y="3933666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9688276" y="3933666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Hopkins</dc:creator>
  <cp:lastModifiedBy>Richard Hopkins</cp:lastModifiedBy>
  <cp:revision>4</cp:revision>
  <dcterms:created xsi:type="dcterms:W3CDTF">2017-11-19T14:09:26Z</dcterms:created>
  <dcterms:modified xsi:type="dcterms:W3CDTF">2017-11-19T14:45:41Z</dcterms:modified>
</cp:coreProperties>
</file>