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DBF71D8-8955-4781-AB45-4ED0DEC3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23" y="643466"/>
            <a:ext cx="776455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8AD3-4197-403B-84B1-E8FF6BC2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677"/>
          </a:xfrm>
        </p:spPr>
        <p:txBody>
          <a:bodyPr/>
          <a:lstStyle/>
          <a:p>
            <a:r>
              <a:rPr lang="en-US" dirty="0">
                <a:cs typeface="Calibri Light"/>
              </a:rPr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D575-35BC-4BD3-AAC9-A4F2E9D3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0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Caffe works on Lightning Memory-Mapped Database in the back end.</a:t>
            </a:r>
          </a:p>
          <a:p>
            <a:r>
              <a:rPr lang="en-US" dirty="0">
                <a:cs typeface="Calibri"/>
              </a:rPr>
              <a:t>Data was available in .mat file.</a:t>
            </a:r>
          </a:p>
          <a:p>
            <a:r>
              <a:rPr lang="en-US" dirty="0">
                <a:cs typeface="Calibri"/>
              </a:rPr>
              <a:t>I used </a:t>
            </a:r>
            <a:r>
              <a:rPr lang="en-US" dirty="0" err="1">
                <a:cs typeface="Calibri"/>
              </a:rPr>
              <a:t>scipy</a:t>
            </a:r>
            <a:r>
              <a:rPr lang="en-US" dirty="0">
                <a:cs typeface="Calibri"/>
              </a:rPr>
              <a:t> to read the data from mat file</a:t>
            </a:r>
          </a:p>
          <a:p>
            <a:r>
              <a:rPr lang="en-US" dirty="0">
                <a:cs typeface="Calibri"/>
              </a:rPr>
              <a:t>Data in the form of 4D array: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95F55376-9186-4541-9DB9-4532E3A1D5E6}"/>
              </a:ext>
            </a:extLst>
          </p:cNvPr>
          <p:cNvSpPr/>
          <p:nvPr/>
        </p:nvSpPr>
        <p:spPr>
          <a:xfrm>
            <a:off x="3654493" y="4745215"/>
            <a:ext cx="484632" cy="85926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E1FD7E-B72E-4E69-93E3-54E351D63912}"/>
              </a:ext>
            </a:extLst>
          </p:cNvPr>
          <p:cNvSpPr/>
          <p:nvPr/>
        </p:nvSpPr>
        <p:spPr>
          <a:xfrm>
            <a:off x="1076444" y="4230545"/>
            <a:ext cx="6209817" cy="51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(Width, Height, Channels, </a:t>
            </a:r>
            <a:r>
              <a:rPr lang="en-US" dirty="0" err="1">
                <a:cs typeface="Calibri"/>
              </a:rPr>
              <a:t>Total_Number</a:t>
            </a:r>
            <a:r>
              <a:rPr lang="en-US" dirty="0">
                <a:cs typeface="Calibri"/>
              </a:rPr>
              <a:t>)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1B61A2-9F0C-452C-BFEE-45CC20775E92}"/>
              </a:ext>
            </a:extLst>
          </p:cNvPr>
          <p:cNvSpPr/>
          <p:nvPr/>
        </p:nvSpPr>
        <p:spPr>
          <a:xfrm>
            <a:off x="1076445" y="5638799"/>
            <a:ext cx="6209817" cy="547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Total_Number</a:t>
            </a:r>
            <a:r>
              <a:rPr lang="en-US" dirty="0">
                <a:cs typeface="Calibri"/>
              </a:rPr>
              <a:t>, Channels, Width, Height)</a:t>
            </a:r>
            <a:endParaRPr lang="en-US" dirty="0"/>
          </a:p>
        </p:txBody>
      </p:sp>
      <p:pic>
        <p:nvPicPr>
          <p:cNvPr id="7" name="Picture 7" descr="A picture containing scene, room&#10;&#10;Description generated with high confidence">
            <a:extLst>
              <a:ext uri="{FF2B5EF4-FFF2-40B4-BE49-F238E27FC236}">
                <a16:creationId xmlns:a16="http://schemas.microsoft.com/office/drawing/2014/main" id="{3FEC81F0-D12B-417B-8659-0C12EA5D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868" y="2757773"/>
            <a:ext cx="3071149" cy="31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0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5BA8-C017-426B-B700-A1625807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893"/>
          </a:xfrm>
        </p:spPr>
        <p:txBody>
          <a:bodyPr/>
          <a:lstStyle/>
          <a:p>
            <a:r>
              <a:rPr lang="en-US" dirty="0">
                <a:cs typeface="Calibri Light"/>
              </a:rPr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9621-7667-44B1-B0AF-CC0871909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056"/>
            <a:ext cx="10515600" cy="48529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Digit "0" was labeled as "10"</a:t>
            </a:r>
            <a:endParaRPr lang="en-US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76DBAC-9F9D-4872-B0D8-E84515252382}"/>
              </a:ext>
            </a:extLst>
          </p:cNvPr>
          <p:cNvCxnSpPr/>
          <p:nvPr/>
        </p:nvCxnSpPr>
        <p:spPr>
          <a:xfrm>
            <a:off x="4307709" y="2774066"/>
            <a:ext cx="7717" cy="53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F5EB2-3178-4D47-AAB2-640118D85AF5}"/>
              </a:ext>
            </a:extLst>
          </p:cNvPr>
          <p:cNvSpPr/>
          <p:nvPr/>
        </p:nvSpPr>
        <p:spPr>
          <a:xfrm>
            <a:off x="1954191" y="2127812"/>
            <a:ext cx="4801564" cy="653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Normalization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1ED005-D3D8-4F75-A97D-3EC6C6F33C32}"/>
              </a:ext>
            </a:extLst>
          </p:cNvPr>
          <p:cNvSpPr/>
          <p:nvPr/>
        </p:nvSpPr>
        <p:spPr>
          <a:xfrm>
            <a:off x="1954192" y="3343154"/>
            <a:ext cx="4801565" cy="634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Generates </a:t>
            </a:r>
            <a:r>
              <a:rPr lang="en-US" dirty="0" err="1">
                <a:cs typeface="Calibri"/>
              </a:rPr>
              <a:t>mean.binaryproto</a:t>
            </a:r>
            <a:r>
              <a:rPr lang="en-US" dirty="0">
                <a:cs typeface="Calibri"/>
              </a:rPr>
              <a:t> file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3FC46F-D714-44DE-A811-A3DF754AABF5}"/>
              </a:ext>
            </a:extLst>
          </p:cNvPr>
          <p:cNvCxnSpPr/>
          <p:nvPr/>
        </p:nvCxnSpPr>
        <p:spPr>
          <a:xfrm>
            <a:off x="4346294" y="3970116"/>
            <a:ext cx="7717" cy="57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41DA62-CB29-4E0B-AE3E-3F0EB5DB04BD}"/>
              </a:ext>
            </a:extLst>
          </p:cNvPr>
          <p:cNvSpPr/>
          <p:nvPr/>
        </p:nvSpPr>
        <p:spPr>
          <a:xfrm>
            <a:off x="1954192" y="4539205"/>
            <a:ext cx="4801564" cy="673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Goes under </a:t>
            </a:r>
            <a:r>
              <a:rPr lang="en-US" dirty="0" err="1">
                <a:cs typeface="Calibri"/>
              </a:rPr>
              <a:t>transform_param</a:t>
            </a:r>
            <a:r>
              <a:rPr lang="en-US" dirty="0">
                <a:cs typeface="Calibri"/>
              </a:rPr>
              <a:t> in the data layer.</a:t>
            </a:r>
            <a:endParaRPr lang="en-US" dirty="0"/>
          </a:p>
        </p:txBody>
      </p:sp>
      <p:pic>
        <p:nvPicPr>
          <p:cNvPr id="10" name="Picture 10" descr="A picture containing scene, room&#10;&#10;Description generated with high confidence">
            <a:extLst>
              <a:ext uri="{FF2B5EF4-FFF2-40B4-BE49-F238E27FC236}">
                <a16:creationId xmlns:a16="http://schemas.microsoft.com/office/drawing/2014/main" id="{6F5C16AB-E6F8-4D88-9AFC-20A0C2BE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083" y="1880025"/>
            <a:ext cx="4305782" cy="310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0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4CB5-D26C-4A1A-B10E-6CB91F46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5842"/>
          </a:xfrm>
        </p:spPr>
        <p:txBody>
          <a:bodyPr/>
          <a:lstStyle/>
          <a:p>
            <a:r>
              <a:rPr lang="en-US" dirty="0">
                <a:cs typeface="Calibri Light"/>
              </a:rPr>
              <a:t>CNN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D211-EB11-4E76-A92C-E65A0D11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architecture comprises of two conv-</a:t>
            </a:r>
            <a:r>
              <a:rPr lang="en-US" dirty="0" err="1">
                <a:cs typeface="Calibri"/>
              </a:rPr>
              <a:t>relu</a:t>
            </a:r>
            <a:r>
              <a:rPr lang="en-US" dirty="0">
                <a:cs typeface="Calibri"/>
              </a:rPr>
              <a:t>-pooling-BN layers. The third layer is conv-</a:t>
            </a:r>
            <a:r>
              <a:rPr lang="en-US" dirty="0" err="1">
                <a:cs typeface="Calibri"/>
              </a:rPr>
              <a:t>relu</a:t>
            </a:r>
            <a:r>
              <a:rPr lang="en-US" dirty="0">
                <a:cs typeface="Calibri"/>
              </a:rPr>
              <a:t>-pooling. It is further connected to a fully connected layer with dropout.</a:t>
            </a:r>
          </a:p>
          <a:p>
            <a:r>
              <a:rPr lang="en-US" dirty="0">
                <a:cs typeface="Calibri"/>
              </a:rPr>
              <a:t>Network parameters: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The architecture is a 32-32-64 architecture.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Kernel size: 5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</a:t>
            </a:r>
            <a:r>
              <a:rPr lang="en-US" dirty="0" err="1">
                <a:cs typeface="Calibri"/>
              </a:rPr>
              <a:t>Batch_size</a:t>
            </a:r>
            <a:r>
              <a:rPr lang="en-US" dirty="0">
                <a:cs typeface="Calibri"/>
              </a:rPr>
              <a:t>: 48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Dropout: 0.5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Optimizer: Adam</a:t>
            </a:r>
          </a:p>
        </p:txBody>
      </p:sp>
    </p:spTree>
    <p:extLst>
      <p:ext uri="{BB962C8B-B14F-4D97-AF65-F5344CB8AC3E}">
        <p14:creationId xmlns:p14="http://schemas.microsoft.com/office/powerpoint/2010/main" val="42171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7560-3F5B-4F7D-AFAA-274187E7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867"/>
          </a:xfrm>
        </p:spPr>
        <p:txBody>
          <a:bodyPr/>
          <a:lstStyle/>
          <a:p>
            <a:r>
              <a:rPr lang="en-US" dirty="0">
                <a:cs typeface="Calibri Light"/>
              </a:rPr>
              <a:t>CNN Architecture</a:t>
            </a:r>
            <a:endParaRPr lang="en-US" dirty="0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34FF62D6-9958-444E-ACC4-892BD760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74" y="1374924"/>
            <a:ext cx="6649655" cy="45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4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1B8D-B275-406D-B291-39BB7DF1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285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661C85C-7716-4178-A114-5311EFB00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958" y="1521780"/>
            <a:ext cx="4705350" cy="3714750"/>
          </a:xfrm>
          <a:prstGeom prst="rect">
            <a:avLst/>
          </a:prstGeom>
        </p:spPr>
      </p:pic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AED4E68-2D95-47F3-9DB9-92C588186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692" y="1523652"/>
            <a:ext cx="4662667" cy="3714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89BD8-DF91-4921-A29D-DBA6B8699ED9}"/>
              </a:ext>
            </a:extLst>
          </p:cNvPr>
          <p:cNvSpPr txBox="1"/>
          <p:nvPr/>
        </p:nvSpPr>
        <p:spPr>
          <a:xfrm>
            <a:off x="1165184" y="5510514"/>
            <a:ext cx="930218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The model achieved the accuracy of 91%.</a:t>
            </a:r>
          </a:p>
        </p:txBody>
      </p:sp>
    </p:spTree>
    <p:extLst>
      <p:ext uri="{BB962C8B-B14F-4D97-AF65-F5344CB8AC3E}">
        <p14:creationId xmlns:p14="http://schemas.microsoft.com/office/powerpoint/2010/main" val="176241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Data Preprocessing</vt:lpstr>
      <vt:lpstr>Data Preprocessing</vt:lpstr>
      <vt:lpstr>CNN Architecture</vt:lpstr>
      <vt:lpstr>CNN Architecture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282</cp:revision>
  <dcterms:created xsi:type="dcterms:W3CDTF">2013-07-15T20:26:40Z</dcterms:created>
  <dcterms:modified xsi:type="dcterms:W3CDTF">2018-12-10T22:39:18Z</dcterms:modified>
</cp:coreProperties>
</file>