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B662-A7D3-124D-BF66-2CA77DF5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71A9-8179-ED4C-9BFF-3C0CA3F9C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AF18-E47A-4649-832D-BCB3F8C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03D1-CFA2-0E4E-A950-456B012F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ECE1-040D-F247-8505-605186E3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E62-D7A3-7149-8A27-C33CC17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E953-A2AB-A646-A406-8E80E254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E2A2-218B-1640-8BBF-CB016F14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4FD9-1EAC-7E43-84E7-7496EDB3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185B-488A-834F-A907-274C410C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6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F7A3C-23EA-5545-A51D-F4E4509EA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2FE4B-E6FF-DA4F-A41D-1051F77B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5C45-DA56-BE47-9676-6329B01C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AE83-B3AC-9D49-BCB2-82022BA7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CC5E-0C69-AD49-B082-BAEF6D7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DDE1-8877-954F-8E24-920EA176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A4D-1814-6E44-B13B-84001349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1057-5737-0748-8232-34E0CD7E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34A2-9E30-7943-9E33-C9DDF12C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905D-54FE-AD46-B59D-480EF29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063-8B21-9D4C-8401-F744C6AC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7928C-F49B-404A-858F-69EF4817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B54D-A54D-934D-9A3B-3BF53DD4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A255-3BAE-9442-8926-7A730886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B71-832D-FB4D-AFBD-ADE7F777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734D-6793-004C-B95E-BCED632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EF75-24A7-7D48-BD88-FF2A57B90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7169-2685-8E42-9102-9BD3AC71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B1C0-2ADF-1C44-B33A-ED4494A2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E404-9811-D845-9102-CC90FC72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3C0B-775C-E341-8BA8-309CA604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D8FF-457E-604C-A167-00F4EADE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E9DEE-CA22-5644-B1C9-BD5BB82C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0F09A-AA9A-2B40-BDC2-D6BFB98AE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2CAA7-DDE8-9748-B4DC-B26D598D7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3F823-A9DE-7147-B224-B75A393BB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517EB-4BE9-F646-8291-56BB920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6E96F-B424-DC46-A77C-81448104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467E5-38C2-404F-A7D8-62F2E352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5CC2-2084-3948-AF50-40943169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43AE6-6E45-4B4D-A1A9-554ADA35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CF207-D754-AD49-B575-6E1939AF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C0931-45E2-5C46-8C2A-23059365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0DFB0-9344-DC4B-A080-A427736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A022B-2CE7-5943-AD41-6B66440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DCE42-FF95-EC46-8E8F-ACE21CC2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55B1-EFF2-B94B-90F6-F75E3029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196C-0AB8-464E-B316-D2698054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D9BF8-B552-F04D-86E3-B93E288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A4E56-90E6-DC4A-87D4-645162EE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AB7C-83A5-4149-94F7-0184F8FF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936AB-A377-6E46-A0C2-805C3B09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169C-470C-8A4D-8166-F499551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7387A-6F6A-E54C-A898-802318B62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2F32-4612-AC4B-9777-0A32DB09A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5747-E7AD-8944-B0FA-A9D47539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F1410-B9B4-DD45-B742-9DBCE0D5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FF3A-7FAA-4940-A1CB-18527E3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47CB2-AB64-3F43-9B8B-EE3F0069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D80E-A274-7140-A809-FFFD29CD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D03C-9A1A-0C48-9621-039F4AD6B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2A81-018E-A240-B955-62E7B2183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C486-21FC-2740-B583-8301E859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9141-6AE2-E04F-B377-A34E4169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35234" cy="179620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6562E-7E8A-6848-B37E-9A4291828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7 Final Project</a:t>
            </a:r>
          </a:p>
          <a:p>
            <a:r>
              <a:rPr lang="en-US" b="1" dirty="0"/>
              <a:t>Bill Grieser -- Darshan </a:t>
            </a:r>
            <a:r>
              <a:rPr lang="en-US" b="1" dirty="0" err="1"/>
              <a:t>Kasat</a:t>
            </a:r>
            <a:r>
              <a:rPr lang="en-US" b="1" dirty="0"/>
              <a:t> -- </a:t>
            </a:r>
            <a:r>
              <a:rPr lang="en-US" b="1" dirty="0" err="1"/>
              <a:t>Shivam</a:t>
            </a:r>
            <a:r>
              <a:rPr lang="en-US" b="1" dirty="0"/>
              <a:t> </a:t>
            </a:r>
            <a:r>
              <a:rPr lang="en-US" b="1" dirty="0" err="1"/>
              <a:t>Thassu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15BA1-541A-4948-8619-460367290C33}"/>
              </a:ext>
            </a:extLst>
          </p:cNvPr>
          <p:cNvSpPr txBox="1"/>
          <p:nvPr/>
        </p:nvSpPr>
        <p:spPr>
          <a:xfrm>
            <a:off x="1007492" y="1122362"/>
            <a:ext cx="9451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Image Classification and Unsupervised Image Object Removal in the Street View House Numbers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716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B488-A1EF-F541-B294-C16C9522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160"/>
          </a:xfrm>
        </p:spPr>
        <p:txBody>
          <a:bodyPr/>
          <a:lstStyle/>
          <a:p>
            <a:r>
              <a:rPr lang="en-US" dirty="0"/>
              <a:t>Experimental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8889-3407-174C-BD50-56CF6E95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19"/>
            <a:ext cx="10879667" cy="10530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python code accepted command line arguments to select different network architectures and hyper-parameters</a:t>
            </a:r>
          </a:p>
          <a:p>
            <a:r>
              <a:rPr lang="en-US" dirty="0"/>
              <a:t>Each run results run written 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4CFC0-7D38-1D4A-BE8C-4FE192ED65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33" y="3382435"/>
            <a:ext cx="6790267" cy="292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D1BD4-CD38-DD44-A2B8-AC80391E8247}"/>
              </a:ext>
            </a:extLst>
          </p:cNvPr>
          <p:cNvSpPr txBox="1"/>
          <p:nvPr/>
        </p:nvSpPr>
        <p:spPr>
          <a:xfrm>
            <a:off x="838200" y="2536561"/>
            <a:ext cx="3564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Bash scripts to kick off runs in the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cloud GPU – way too slow on a CPU-only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measures collected each epoch: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Weights saved for later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0419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BFF1-B8CC-9849-A5CA-CB54215F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9111-334F-9D43-80F5-F46E2D50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Street View House Numbers dataset to classify images from the Street View House Numbers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using </a:t>
            </a:r>
            <a:r>
              <a:rPr lang="en-US" dirty="0" err="1"/>
              <a:t>PyTorch</a:t>
            </a:r>
            <a:r>
              <a:rPr lang="en-US" dirty="0"/>
              <a:t> and the by-products of an image classification network to remove digits from the test data used in 1)</a:t>
            </a:r>
          </a:p>
        </p:txBody>
      </p:sp>
    </p:spTree>
    <p:extLst>
      <p:ext uri="{BB962C8B-B14F-4D97-AF65-F5344CB8AC3E}">
        <p14:creationId xmlns:p14="http://schemas.microsoft.com/office/powerpoint/2010/main" val="13630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227D-73A6-2549-B02B-CD01E7CE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39717-0618-684D-9199-A04C68DA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312" y="2150533"/>
            <a:ext cx="8877089" cy="4026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BE8AB-FD5A-6D41-B6FB-F545FAE4FBB6}"/>
              </a:ext>
            </a:extLst>
          </p:cNvPr>
          <p:cNvSpPr txBox="1"/>
          <p:nvPr/>
        </p:nvSpPr>
        <p:spPr>
          <a:xfrm>
            <a:off x="694267" y="1506022"/>
            <a:ext cx="495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from Google Street View that contain digits</a:t>
            </a:r>
          </a:p>
        </p:txBody>
      </p:sp>
    </p:spTree>
    <p:extLst>
      <p:ext uri="{BB962C8B-B14F-4D97-AF65-F5344CB8AC3E}">
        <p14:creationId xmlns:p14="http://schemas.microsoft.com/office/powerpoint/2010/main" val="17546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CCD-4022-2544-ACF9-E3554CF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/>
              <a:t>Data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34161-152A-6C49-94A2-694CC2033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5" y="1303868"/>
            <a:ext cx="7238995" cy="28955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7E242-2875-9444-A044-76A9BD28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4055852"/>
            <a:ext cx="6062133" cy="2424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23685-FC59-7748-83F5-EE18C6FD61A2}"/>
              </a:ext>
            </a:extLst>
          </p:cNvPr>
          <p:cNvSpPr txBox="1"/>
          <p:nvPr/>
        </p:nvSpPr>
        <p:spPr>
          <a:xfrm>
            <a:off x="551527" y="1913467"/>
            <a:ext cx="4748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PNG file per parent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Bounding Box co-ordinates to identify digits in parent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(0..9)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2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6663-A452-2641-B1D7-3988063C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E248-6312-334C-A26E-65FF8104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digit from image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Caffe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Remove digit from image (experimental)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6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7272-45E9-9A41-A75B-63BA735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5F14-3F33-9245-B953-ADFB7743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1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7272-45E9-9A41-A75B-63BA735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Caffe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5F14-3F33-9245-B953-ADFB7743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7272-45E9-9A41-A75B-63BA735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5F14-3F33-9245-B953-ADFB7743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Convolutional Neural Network with 3 Convolution-</a:t>
            </a:r>
            <a:r>
              <a:rPr lang="en-US" dirty="0" err="1"/>
              <a:t>BatchNorm</a:t>
            </a:r>
            <a:r>
              <a:rPr lang="en-US" dirty="0"/>
              <a:t>-</a:t>
            </a:r>
            <a:r>
              <a:rPr lang="en-US" dirty="0" err="1"/>
              <a:t>Relu-Maxpool</a:t>
            </a:r>
            <a:r>
              <a:rPr lang="en-US" dirty="0"/>
              <a:t>, layers,  Dropout, and Fully Connected Layer</a:t>
            </a:r>
          </a:p>
          <a:p>
            <a:pPr lvl="1"/>
            <a:r>
              <a:rPr lang="en-US" dirty="0"/>
              <a:t>Kernel </a:t>
            </a:r>
            <a:r>
              <a:rPr lang="en-US"/>
              <a:t>size 3x3</a:t>
            </a:r>
            <a:endParaRPr lang="en-US" dirty="0"/>
          </a:p>
          <a:p>
            <a:pPr lvl="1"/>
            <a:r>
              <a:rPr lang="en-US" dirty="0"/>
              <a:t>Number of kernels: 48 – 64 – 32</a:t>
            </a:r>
          </a:p>
          <a:p>
            <a:pPr lvl="1"/>
            <a:r>
              <a:rPr lang="en-US" dirty="0"/>
              <a:t>Dropout p=0.50</a:t>
            </a:r>
          </a:p>
          <a:p>
            <a:r>
              <a:rPr lang="en-US" dirty="0"/>
              <a:t>Optimizer: SGD</a:t>
            </a:r>
          </a:p>
          <a:p>
            <a:r>
              <a:rPr lang="en-US" dirty="0"/>
              <a:t>Batch Size: 32</a:t>
            </a:r>
          </a:p>
          <a:p>
            <a:r>
              <a:rPr lang="en-US" dirty="0"/>
              <a:t>Learning rate: 0.005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694-B97F-7A43-A126-6AA77E63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PyTorch</a:t>
            </a:r>
            <a:r>
              <a:rPr lang="en-US" dirty="0"/>
              <a:t>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F9D3D-3555-2343-B09D-40C07E73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76022"/>
            <a:ext cx="7507817" cy="50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230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   </vt:lpstr>
      <vt:lpstr>The Project</vt:lpstr>
      <vt:lpstr>The Data</vt:lpstr>
      <vt:lpstr>Data Components</vt:lpstr>
      <vt:lpstr>Tasks</vt:lpstr>
      <vt:lpstr>Image Classification with TensorFlow</vt:lpstr>
      <vt:lpstr>Image Classification with Caffe</vt:lpstr>
      <vt:lpstr>Image Classification with PyTorch</vt:lpstr>
      <vt:lpstr>The PyTorch Model</vt:lpstr>
      <vt:lpstr>Experimental Approach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 </dc:title>
  <dc:creator>Bill Grieser</dc:creator>
  <cp:lastModifiedBy>Bill Grieser</cp:lastModifiedBy>
  <cp:revision>9</cp:revision>
  <dcterms:created xsi:type="dcterms:W3CDTF">2018-12-10T19:30:05Z</dcterms:created>
  <dcterms:modified xsi:type="dcterms:W3CDTF">2018-12-10T20:44:41Z</dcterms:modified>
</cp:coreProperties>
</file>