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D:\Users\billg_000\GradSchool\OneDrive%20-%20gwmail.gwu.edu\DATS%206203%20ML%20II\win\Final-Project-Group-7\code\pytorch\results\train_predictor_1208_230417_measu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ConvNet48_DropOut3,</a:t>
            </a:r>
            <a:r>
              <a:rPr lang="en-US" baseline="0"/>
              <a:t> SGD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124890638670184E-2"/>
          <c:y val="0.15317147856517935"/>
          <c:w val="0.82255577427821525"/>
          <c:h val="0.6236796442111403"/>
        </c:manualLayout>
      </c:layout>
      <c:lineChart>
        <c:grouping val="standard"/>
        <c:varyColors val="0"/>
        <c:ser>
          <c:idx val="0"/>
          <c:order val="0"/>
          <c:tx>
            <c:strRef>
              <c:f>Ctrain_predictor_1209_182340_me!$B$1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Ctrain_predictor_1209_182340_me!$B$2:$B$101</c:f>
              <c:numCache>
                <c:formatCode>General</c:formatCode>
                <c:ptCount val="100"/>
                <c:pt idx="0">
                  <c:v>2456.8452432751601</c:v>
                </c:pt>
                <c:pt idx="1">
                  <c:v>1561.11894257366</c:v>
                </c:pt>
                <c:pt idx="2">
                  <c:v>1403.46234340965</c:v>
                </c:pt>
                <c:pt idx="3">
                  <c:v>1306.7674301862701</c:v>
                </c:pt>
                <c:pt idx="4">
                  <c:v>1238.6596536263801</c:v>
                </c:pt>
                <c:pt idx="5">
                  <c:v>1192.6281198337599</c:v>
                </c:pt>
                <c:pt idx="6">
                  <c:v>1141.19855336099</c:v>
                </c:pt>
                <c:pt idx="7">
                  <c:v>1102.7973721027299</c:v>
                </c:pt>
                <c:pt idx="8">
                  <c:v>1070.2642321288499</c:v>
                </c:pt>
                <c:pt idx="9">
                  <c:v>1047.25357401371</c:v>
                </c:pt>
                <c:pt idx="10">
                  <c:v>1020.61070816218</c:v>
                </c:pt>
                <c:pt idx="11">
                  <c:v>1000.37144182622</c:v>
                </c:pt>
                <c:pt idx="12">
                  <c:v>975.71055525541306</c:v>
                </c:pt>
                <c:pt idx="13">
                  <c:v>962.96970503032196</c:v>
                </c:pt>
                <c:pt idx="14">
                  <c:v>941.94457892328501</c:v>
                </c:pt>
                <c:pt idx="15">
                  <c:v>932.87252102047205</c:v>
                </c:pt>
                <c:pt idx="16">
                  <c:v>915.58844186365604</c:v>
                </c:pt>
                <c:pt idx="17">
                  <c:v>895.75792150199402</c:v>
                </c:pt>
                <c:pt idx="18">
                  <c:v>889.22729072719801</c:v>
                </c:pt>
                <c:pt idx="19">
                  <c:v>877.37584569305102</c:v>
                </c:pt>
                <c:pt idx="20">
                  <c:v>867.82358662038996</c:v>
                </c:pt>
                <c:pt idx="21">
                  <c:v>857.28557486459601</c:v>
                </c:pt>
                <c:pt idx="22">
                  <c:v>845.50118156522501</c:v>
                </c:pt>
                <c:pt idx="23">
                  <c:v>842.85493861883799</c:v>
                </c:pt>
                <c:pt idx="24">
                  <c:v>835.40654724836304</c:v>
                </c:pt>
                <c:pt idx="25">
                  <c:v>825.35630539804697</c:v>
                </c:pt>
                <c:pt idx="26">
                  <c:v>815.29692068695999</c:v>
                </c:pt>
                <c:pt idx="27">
                  <c:v>810.12996340542998</c:v>
                </c:pt>
                <c:pt idx="28">
                  <c:v>803.84724381566002</c:v>
                </c:pt>
                <c:pt idx="29">
                  <c:v>803.14184363186303</c:v>
                </c:pt>
                <c:pt idx="30">
                  <c:v>791.14447593688897</c:v>
                </c:pt>
                <c:pt idx="31">
                  <c:v>781.48092126101199</c:v>
                </c:pt>
                <c:pt idx="32">
                  <c:v>779.83584290742795</c:v>
                </c:pt>
                <c:pt idx="33">
                  <c:v>770.67169083654801</c:v>
                </c:pt>
                <c:pt idx="34">
                  <c:v>766.31263981759503</c:v>
                </c:pt>
                <c:pt idx="35">
                  <c:v>759.68575724214304</c:v>
                </c:pt>
                <c:pt idx="36">
                  <c:v>754.71198064088799</c:v>
                </c:pt>
                <c:pt idx="37">
                  <c:v>758.55223558097998</c:v>
                </c:pt>
                <c:pt idx="38">
                  <c:v>745.5931892246</c:v>
                </c:pt>
                <c:pt idx="39">
                  <c:v>742.09503936767499</c:v>
                </c:pt>
                <c:pt idx="40">
                  <c:v>743.53832102566901</c:v>
                </c:pt>
                <c:pt idx="41">
                  <c:v>731.00844360142901</c:v>
                </c:pt>
                <c:pt idx="42">
                  <c:v>729.309820137918</c:v>
                </c:pt>
                <c:pt idx="43">
                  <c:v>720.58423447608902</c:v>
                </c:pt>
                <c:pt idx="44">
                  <c:v>722.08958606421902</c:v>
                </c:pt>
                <c:pt idx="45">
                  <c:v>724.60323298722506</c:v>
                </c:pt>
                <c:pt idx="46">
                  <c:v>717.33128166943698</c:v>
                </c:pt>
                <c:pt idx="47">
                  <c:v>716.85211813449803</c:v>
                </c:pt>
                <c:pt idx="48">
                  <c:v>718.90545649826504</c:v>
                </c:pt>
                <c:pt idx="49">
                  <c:v>701.163306396454</c:v>
                </c:pt>
                <c:pt idx="50">
                  <c:v>704.09729272499601</c:v>
                </c:pt>
                <c:pt idx="51">
                  <c:v>702.03947630524601</c:v>
                </c:pt>
                <c:pt idx="52">
                  <c:v>699.77102708816506</c:v>
                </c:pt>
                <c:pt idx="53">
                  <c:v>693.96627784520297</c:v>
                </c:pt>
                <c:pt idx="54">
                  <c:v>691.42801730334702</c:v>
                </c:pt>
                <c:pt idx="55">
                  <c:v>690.02299903705705</c:v>
                </c:pt>
                <c:pt idx="56">
                  <c:v>685.09321805834702</c:v>
                </c:pt>
                <c:pt idx="57">
                  <c:v>680.12117317318905</c:v>
                </c:pt>
                <c:pt idx="58">
                  <c:v>676.39891923591495</c:v>
                </c:pt>
                <c:pt idx="59">
                  <c:v>681.13099117576996</c:v>
                </c:pt>
                <c:pt idx="60">
                  <c:v>677.20263460650995</c:v>
                </c:pt>
                <c:pt idx="61">
                  <c:v>672.71760144829705</c:v>
                </c:pt>
                <c:pt idx="62">
                  <c:v>671.05178700387398</c:v>
                </c:pt>
                <c:pt idx="63">
                  <c:v>669.87182145565703</c:v>
                </c:pt>
                <c:pt idx="64">
                  <c:v>673.42709809169105</c:v>
                </c:pt>
                <c:pt idx="65">
                  <c:v>668.57194528728701</c:v>
                </c:pt>
                <c:pt idx="66">
                  <c:v>664.75310932844798</c:v>
                </c:pt>
                <c:pt idx="67">
                  <c:v>662.35876236110903</c:v>
                </c:pt>
                <c:pt idx="68">
                  <c:v>658.54602219164303</c:v>
                </c:pt>
                <c:pt idx="69">
                  <c:v>662.74109134450498</c:v>
                </c:pt>
                <c:pt idx="70">
                  <c:v>652.60236118733803</c:v>
                </c:pt>
                <c:pt idx="71">
                  <c:v>648.36182096228004</c:v>
                </c:pt>
                <c:pt idx="72">
                  <c:v>650.13875389099098</c:v>
                </c:pt>
                <c:pt idx="73">
                  <c:v>650.82706038653805</c:v>
                </c:pt>
                <c:pt idx="74">
                  <c:v>644.59100185334603</c:v>
                </c:pt>
                <c:pt idx="75">
                  <c:v>648.12297551520101</c:v>
                </c:pt>
                <c:pt idx="76">
                  <c:v>642.89457008987597</c:v>
                </c:pt>
                <c:pt idx="77">
                  <c:v>639.17351320385899</c:v>
                </c:pt>
                <c:pt idx="78">
                  <c:v>646.93699546158302</c:v>
                </c:pt>
                <c:pt idx="79">
                  <c:v>642.76859526336102</c:v>
                </c:pt>
                <c:pt idx="80">
                  <c:v>639.78746013715795</c:v>
                </c:pt>
                <c:pt idx="81">
                  <c:v>636.89849953353405</c:v>
                </c:pt>
                <c:pt idx="82">
                  <c:v>636.69932174682594</c:v>
                </c:pt>
                <c:pt idx="83">
                  <c:v>632.81102889403701</c:v>
                </c:pt>
                <c:pt idx="84">
                  <c:v>630.96484462171702</c:v>
                </c:pt>
                <c:pt idx="85">
                  <c:v>631.67452228069305</c:v>
                </c:pt>
                <c:pt idx="86">
                  <c:v>623.78798801451899</c:v>
                </c:pt>
                <c:pt idx="87">
                  <c:v>628.82261309027604</c:v>
                </c:pt>
                <c:pt idx="88">
                  <c:v>627.31392826698698</c:v>
                </c:pt>
                <c:pt idx="89">
                  <c:v>622.51789712533298</c:v>
                </c:pt>
                <c:pt idx="90">
                  <c:v>620.10996785759903</c:v>
                </c:pt>
                <c:pt idx="91">
                  <c:v>619.926047511398</c:v>
                </c:pt>
                <c:pt idx="92">
                  <c:v>617.44180176779605</c:v>
                </c:pt>
                <c:pt idx="93">
                  <c:v>616.89220375567595</c:v>
                </c:pt>
                <c:pt idx="94">
                  <c:v>619.10376548394504</c:v>
                </c:pt>
                <c:pt idx="95">
                  <c:v>612.65613990276995</c:v>
                </c:pt>
                <c:pt idx="96">
                  <c:v>614.95193484425499</c:v>
                </c:pt>
                <c:pt idx="97">
                  <c:v>613.39241762831796</c:v>
                </c:pt>
                <c:pt idx="98">
                  <c:v>611.67688056081499</c:v>
                </c:pt>
                <c:pt idx="99">
                  <c:v>608.55398750305096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C-3D46-9811-08D1955D8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2199480"/>
        <c:axId val="642198168"/>
      </c:lineChart>
      <c:lineChart>
        <c:grouping val="standard"/>
        <c:varyColors val="0"/>
        <c:ser>
          <c:idx val="1"/>
          <c:order val="1"/>
          <c:tx>
            <c:strRef>
              <c:f>Ctrain_predictor_1209_182340_me!$C$1</c:f>
              <c:strCache>
                <c:ptCount val="1"/>
                <c:pt idx="0">
                  <c:v>Val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Ctrain_predictor_1209_182340_me!$C$2:$C$101</c:f>
              <c:numCache>
                <c:formatCode>General</c:formatCode>
                <c:ptCount val="100"/>
                <c:pt idx="0">
                  <c:v>0.78125</c:v>
                </c:pt>
                <c:pt idx="1">
                  <c:v>0.80294585987261102</c:v>
                </c:pt>
                <c:pt idx="2">
                  <c:v>0.82205414012738798</c:v>
                </c:pt>
                <c:pt idx="3">
                  <c:v>0.84613853503184699</c:v>
                </c:pt>
                <c:pt idx="4">
                  <c:v>0.84156050955413997</c:v>
                </c:pt>
                <c:pt idx="5">
                  <c:v>0.80772292993630501</c:v>
                </c:pt>
                <c:pt idx="6">
                  <c:v>0.85668789808917201</c:v>
                </c:pt>
                <c:pt idx="7">
                  <c:v>0.86265923566878899</c:v>
                </c:pt>
                <c:pt idx="8">
                  <c:v>0.84394904458598696</c:v>
                </c:pt>
                <c:pt idx="9">
                  <c:v>0.86405254777069995</c:v>
                </c:pt>
                <c:pt idx="10">
                  <c:v>0.86902866242038201</c:v>
                </c:pt>
                <c:pt idx="11">
                  <c:v>0.87141719745222901</c:v>
                </c:pt>
                <c:pt idx="12">
                  <c:v>0.87699044585987196</c:v>
                </c:pt>
                <c:pt idx="13">
                  <c:v>0.87738853503184699</c:v>
                </c:pt>
                <c:pt idx="14">
                  <c:v>0.86664012738853502</c:v>
                </c:pt>
                <c:pt idx="15">
                  <c:v>0.88455414012738798</c:v>
                </c:pt>
                <c:pt idx="16">
                  <c:v>0.88216560509554098</c:v>
                </c:pt>
                <c:pt idx="17">
                  <c:v>0.88156847133757898</c:v>
                </c:pt>
                <c:pt idx="18">
                  <c:v>0.88594745222929905</c:v>
                </c:pt>
                <c:pt idx="19">
                  <c:v>0.89072452229299304</c:v>
                </c:pt>
                <c:pt idx="20">
                  <c:v>0.88296178343949006</c:v>
                </c:pt>
                <c:pt idx="21">
                  <c:v>0.88992834394904397</c:v>
                </c:pt>
                <c:pt idx="22">
                  <c:v>0.89191878980891703</c:v>
                </c:pt>
                <c:pt idx="23">
                  <c:v>0.889132165605095</c:v>
                </c:pt>
                <c:pt idx="24">
                  <c:v>0.89311305732484003</c:v>
                </c:pt>
                <c:pt idx="25">
                  <c:v>0.89351114649681496</c:v>
                </c:pt>
                <c:pt idx="26">
                  <c:v>0.89291401273885296</c:v>
                </c:pt>
                <c:pt idx="27">
                  <c:v>0.89669585987261102</c:v>
                </c:pt>
                <c:pt idx="28">
                  <c:v>0.89828821656050895</c:v>
                </c:pt>
                <c:pt idx="29">
                  <c:v>0.89410828025477695</c:v>
                </c:pt>
                <c:pt idx="30">
                  <c:v>0.89729299363057302</c:v>
                </c:pt>
                <c:pt idx="31">
                  <c:v>0.89948248407643305</c:v>
                </c:pt>
                <c:pt idx="32">
                  <c:v>0.89510350318471299</c:v>
                </c:pt>
                <c:pt idx="33">
                  <c:v>0.89191878980891703</c:v>
                </c:pt>
                <c:pt idx="34">
                  <c:v>0.89808917197452198</c:v>
                </c:pt>
                <c:pt idx="35">
                  <c:v>0.890326433121019</c:v>
                </c:pt>
                <c:pt idx="36">
                  <c:v>0.90266719745222901</c:v>
                </c:pt>
                <c:pt idx="37">
                  <c:v>0.89988057324840698</c:v>
                </c:pt>
                <c:pt idx="38">
                  <c:v>0.90067675159235605</c:v>
                </c:pt>
                <c:pt idx="39">
                  <c:v>0.90286624203821597</c:v>
                </c:pt>
                <c:pt idx="40">
                  <c:v>0.90585191082802496</c:v>
                </c:pt>
                <c:pt idx="41">
                  <c:v>0.90525477707006297</c:v>
                </c:pt>
                <c:pt idx="42">
                  <c:v>0.90485668789808904</c:v>
                </c:pt>
                <c:pt idx="43">
                  <c:v>0.90425955414012704</c:v>
                </c:pt>
                <c:pt idx="44">
                  <c:v>0.90027866242038201</c:v>
                </c:pt>
                <c:pt idx="45">
                  <c:v>0.90286624203821597</c:v>
                </c:pt>
                <c:pt idx="46">
                  <c:v>0.89988057324840698</c:v>
                </c:pt>
                <c:pt idx="47">
                  <c:v>0.90485668789808904</c:v>
                </c:pt>
                <c:pt idx="48">
                  <c:v>0.90764331210190996</c:v>
                </c:pt>
                <c:pt idx="49">
                  <c:v>0.90863853503184699</c:v>
                </c:pt>
                <c:pt idx="50">
                  <c:v>0.905652866242038</c:v>
                </c:pt>
                <c:pt idx="51">
                  <c:v>0.90724522292993603</c:v>
                </c:pt>
                <c:pt idx="52">
                  <c:v>0.90644904458598696</c:v>
                </c:pt>
                <c:pt idx="53">
                  <c:v>0.90824044585987196</c:v>
                </c:pt>
                <c:pt idx="54">
                  <c:v>0.905055732484076</c:v>
                </c:pt>
                <c:pt idx="55">
                  <c:v>0.90963375796178303</c:v>
                </c:pt>
                <c:pt idx="56">
                  <c:v>0.90963375796178303</c:v>
                </c:pt>
                <c:pt idx="57">
                  <c:v>0.91023089171974503</c:v>
                </c:pt>
                <c:pt idx="58">
                  <c:v>0.91202229299363002</c:v>
                </c:pt>
                <c:pt idx="59">
                  <c:v>0.91102707006369399</c:v>
                </c:pt>
                <c:pt idx="60">
                  <c:v>0.90883757961783396</c:v>
                </c:pt>
                <c:pt idx="61">
                  <c:v>0.91003184713375795</c:v>
                </c:pt>
                <c:pt idx="62">
                  <c:v>0.91182324840764295</c:v>
                </c:pt>
                <c:pt idx="63">
                  <c:v>0.91222133757961699</c:v>
                </c:pt>
                <c:pt idx="64">
                  <c:v>0.90704617834394896</c:v>
                </c:pt>
                <c:pt idx="65">
                  <c:v>0.91242038216560495</c:v>
                </c:pt>
                <c:pt idx="66">
                  <c:v>0.91142515923566803</c:v>
                </c:pt>
                <c:pt idx="67">
                  <c:v>0.90485668789808904</c:v>
                </c:pt>
                <c:pt idx="68">
                  <c:v>0.91062898089171895</c:v>
                </c:pt>
                <c:pt idx="69">
                  <c:v>0.91202229299363002</c:v>
                </c:pt>
                <c:pt idx="70">
                  <c:v>0.91042993630573199</c:v>
                </c:pt>
                <c:pt idx="71">
                  <c:v>0.91042993630573199</c:v>
                </c:pt>
                <c:pt idx="72">
                  <c:v>0.91062898089171895</c:v>
                </c:pt>
                <c:pt idx="73">
                  <c:v>0.91540605095541405</c:v>
                </c:pt>
                <c:pt idx="74">
                  <c:v>0.91202229299363002</c:v>
                </c:pt>
                <c:pt idx="75">
                  <c:v>0.91321656050955402</c:v>
                </c:pt>
                <c:pt idx="76">
                  <c:v>0.91799363057324801</c:v>
                </c:pt>
                <c:pt idx="77">
                  <c:v>0.91441082802547702</c:v>
                </c:pt>
                <c:pt idx="78">
                  <c:v>0.91222133757961699</c:v>
                </c:pt>
                <c:pt idx="79">
                  <c:v>0.91560509554140102</c:v>
                </c:pt>
                <c:pt idx="80">
                  <c:v>0.91441082802547702</c:v>
                </c:pt>
                <c:pt idx="81">
                  <c:v>0.91719745222929905</c:v>
                </c:pt>
                <c:pt idx="82">
                  <c:v>0.91958598726114604</c:v>
                </c:pt>
                <c:pt idx="83">
                  <c:v>0.91560509554140102</c:v>
                </c:pt>
                <c:pt idx="84">
                  <c:v>0.91660031847133705</c:v>
                </c:pt>
                <c:pt idx="85">
                  <c:v>0.91719745222929905</c:v>
                </c:pt>
                <c:pt idx="86">
                  <c:v>0.91719745222929905</c:v>
                </c:pt>
                <c:pt idx="87">
                  <c:v>0.91261942675159202</c:v>
                </c:pt>
                <c:pt idx="88">
                  <c:v>0.91878980891719697</c:v>
                </c:pt>
                <c:pt idx="89">
                  <c:v>0.91520700636942598</c:v>
                </c:pt>
                <c:pt idx="90">
                  <c:v>0.91480891719745205</c:v>
                </c:pt>
                <c:pt idx="91">
                  <c:v>0.91520700636942598</c:v>
                </c:pt>
                <c:pt idx="92">
                  <c:v>0.91679936305732401</c:v>
                </c:pt>
                <c:pt idx="93">
                  <c:v>0.91859076433121001</c:v>
                </c:pt>
                <c:pt idx="94">
                  <c:v>0.91859076433121001</c:v>
                </c:pt>
                <c:pt idx="95">
                  <c:v>0.91839171974522205</c:v>
                </c:pt>
                <c:pt idx="96">
                  <c:v>0.91600318471337505</c:v>
                </c:pt>
                <c:pt idx="97">
                  <c:v>0.91719745222929905</c:v>
                </c:pt>
                <c:pt idx="98">
                  <c:v>0.91679936305732401</c:v>
                </c:pt>
                <c:pt idx="99">
                  <c:v>0.91759554140127297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5C-3D46-9811-08D1955D8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9169816"/>
        <c:axId val="739168504"/>
      </c:lineChart>
      <c:catAx>
        <c:axId val="642199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8168"/>
        <c:crosses val="autoZero"/>
        <c:auto val="1"/>
        <c:lblAlgn val="ctr"/>
        <c:lblOffset val="100"/>
        <c:noMultiLvlLbl val="0"/>
      </c:catAx>
      <c:valAx>
        <c:axId val="642198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9480"/>
        <c:crosses val="autoZero"/>
        <c:crossBetween val="between"/>
      </c:valAx>
      <c:valAx>
        <c:axId val="7391685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169816"/>
        <c:crosses val="max"/>
        <c:crossBetween val="between"/>
      </c:valAx>
      <c:catAx>
        <c:axId val="739169816"/>
        <c:scaling>
          <c:orientation val="minMax"/>
        </c:scaling>
        <c:delete val="1"/>
        <c:axPos val="b"/>
        <c:majorTickMark val="out"/>
        <c:minorTickMark val="none"/>
        <c:tickLblPos val="nextTo"/>
        <c:crossAx val="739168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ConvNet48,</a:t>
            </a:r>
            <a:r>
              <a:rPr lang="en-US" baseline="0"/>
              <a:t> SGD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train_predictor_1208_230417_mea!$B$1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train_predictor_1208_230417_mea!$B$2:$B$101</c:f>
              <c:numCache>
                <c:formatCode>General</c:formatCode>
                <c:ptCount val="100"/>
                <c:pt idx="0">
                  <c:v>1285.6103810593399</c:v>
                </c:pt>
                <c:pt idx="1">
                  <c:v>855.65651958063199</c:v>
                </c:pt>
                <c:pt idx="2">
                  <c:v>763.21332820877399</c:v>
                </c:pt>
                <c:pt idx="3">
                  <c:v>704.07114830613102</c:v>
                </c:pt>
                <c:pt idx="4">
                  <c:v>665.16864849999502</c:v>
                </c:pt>
                <c:pt idx="5">
                  <c:v>631.77557250484801</c:v>
                </c:pt>
                <c:pt idx="6">
                  <c:v>605.29083096608497</c:v>
                </c:pt>
                <c:pt idx="7">
                  <c:v>583.70201126485995</c:v>
                </c:pt>
                <c:pt idx="8">
                  <c:v>563.584135524928</c:v>
                </c:pt>
                <c:pt idx="9">
                  <c:v>547.24278603494099</c:v>
                </c:pt>
                <c:pt idx="10">
                  <c:v>533.38948772475101</c:v>
                </c:pt>
                <c:pt idx="11">
                  <c:v>517.98428013920704</c:v>
                </c:pt>
                <c:pt idx="12">
                  <c:v>505.84878960996798</c:v>
                </c:pt>
                <c:pt idx="13">
                  <c:v>492.40112468227699</c:v>
                </c:pt>
                <c:pt idx="14">
                  <c:v>482.80611123144598</c:v>
                </c:pt>
                <c:pt idx="15">
                  <c:v>472.84432706981897</c:v>
                </c:pt>
                <c:pt idx="16">
                  <c:v>462.26552247256001</c:v>
                </c:pt>
                <c:pt idx="17">
                  <c:v>453.57400157302601</c:v>
                </c:pt>
                <c:pt idx="18">
                  <c:v>445.55355398915702</c:v>
                </c:pt>
                <c:pt idx="19">
                  <c:v>437.535168718546</c:v>
                </c:pt>
                <c:pt idx="20">
                  <c:v>428.33478509262198</c:v>
                </c:pt>
                <c:pt idx="21">
                  <c:v>419.57788614742401</c:v>
                </c:pt>
                <c:pt idx="22">
                  <c:v>413.84880805946801</c:v>
                </c:pt>
                <c:pt idx="23">
                  <c:v>406.04294033720998</c:v>
                </c:pt>
                <c:pt idx="24">
                  <c:v>400.22438423149202</c:v>
                </c:pt>
                <c:pt idx="25">
                  <c:v>393.30076271109198</c:v>
                </c:pt>
                <c:pt idx="26">
                  <c:v>388.016556667163</c:v>
                </c:pt>
                <c:pt idx="27">
                  <c:v>380.77109880559101</c:v>
                </c:pt>
                <c:pt idx="28">
                  <c:v>375.33443584037002</c:v>
                </c:pt>
                <c:pt idx="29">
                  <c:v>369.180483689531</c:v>
                </c:pt>
                <c:pt idx="30">
                  <c:v>363.15922431088899</c:v>
                </c:pt>
                <c:pt idx="31">
                  <c:v>359.16266373544897</c:v>
                </c:pt>
                <c:pt idx="32">
                  <c:v>353.47357367910399</c:v>
                </c:pt>
                <c:pt idx="33">
                  <c:v>350.28958162665299</c:v>
                </c:pt>
                <c:pt idx="34">
                  <c:v>344.38922758214102</c:v>
                </c:pt>
                <c:pt idx="35">
                  <c:v>339.49458419158998</c:v>
                </c:pt>
                <c:pt idx="36">
                  <c:v>334.29108710028203</c:v>
                </c:pt>
                <c:pt idx="37">
                  <c:v>330.96656787954203</c:v>
                </c:pt>
                <c:pt idx="38">
                  <c:v>326.87002944573698</c:v>
                </c:pt>
                <c:pt idx="39">
                  <c:v>322.32327095791698</c:v>
                </c:pt>
                <c:pt idx="40">
                  <c:v>317.92726748995398</c:v>
                </c:pt>
                <c:pt idx="41">
                  <c:v>313.89429895579798</c:v>
                </c:pt>
                <c:pt idx="42">
                  <c:v>309.78268592059601</c:v>
                </c:pt>
                <c:pt idx="43">
                  <c:v>305.14356069266699</c:v>
                </c:pt>
                <c:pt idx="44">
                  <c:v>301.726388556882</c:v>
                </c:pt>
                <c:pt idx="45">
                  <c:v>298.10281138122002</c:v>
                </c:pt>
                <c:pt idx="46">
                  <c:v>294.847161326557</c:v>
                </c:pt>
                <c:pt idx="47">
                  <c:v>292.23898022901199</c:v>
                </c:pt>
                <c:pt idx="48">
                  <c:v>287.86849344847701</c:v>
                </c:pt>
                <c:pt idx="49">
                  <c:v>285.35520010627801</c:v>
                </c:pt>
                <c:pt idx="50">
                  <c:v>281.619379892013</c:v>
                </c:pt>
                <c:pt idx="51">
                  <c:v>278.31115242466302</c:v>
                </c:pt>
                <c:pt idx="52">
                  <c:v>275.67271787347198</c:v>
                </c:pt>
                <c:pt idx="53">
                  <c:v>271.393254678696</c:v>
                </c:pt>
                <c:pt idx="54">
                  <c:v>267.33334707655001</c:v>
                </c:pt>
                <c:pt idx="55">
                  <c:v>265.22221433650702</c:v>
                </c:pt>
                <c:pt idx="56">
                  <c:v>262.21727661602199</c:v>
                </c:pt>
                <c:pt idx="57">
                  <c:v>259.52227480243801</c:v>
                </c:pt>
                <c:pt idx="58">
                  <c:v>257.84980086050899</c:v>
                </c:pt>
                <c:pt idx="59">
                  <c:v>252.70277463830999</c:v>
                </c:pt>
                <c:pt idx="60">
                  <c:v>251.53906061034601</c:v>
                </c:pt>
                <c:pt idx="61">
                  <c:v>248.28248119633599</c:v>
                </c:pt>
                <c:pt idx="62">
                  <c:v>245.66200733650399</c:v>
                </c:pt>
                <c:pt idx="63">
                  <c:v>242.865621303208</c:v>
                </c:pt>
                <c:pt idx="64">
                  <c:v>239.86366080492701</c:v>
                </c:pt>
                <c:pt idx="65">
                  <c:v>238.34925253223599</c:v>
                </c:pt>
                <c:pt idx="66">
                  <c:v>235.58230750076399</c:v>
                </c:pt>
                <c:pt idx="67">
                  <c:v>232.68224349338499</c:v>
                </c:pt>
                <c:pt idx="68">
                  <c:v>230.48267365992001</c:v>
                </c:pt>
                <c:pt idx="69">
                  <c:v>226.78701880387899</c:v>
                </c:pt>
                <c:pt idx="70">
                  <c:v>225.655633508693</c:v>
                </c:pt>
                <c:pt idx="71">
                  <c:v>222.888375593349</c:v>
                </c:pt>
                <c:pt idx="72">
                  <c:v>220.54354224167699</c:v>
                </c:pt>
                <c:pt idx="73">
                  <c:v>218.302915289998</c:v>
                </c:pt>
                <c:pt idx="74">
                  <c:v>216.03633990418101</c:v>
                </c:pt>
                <c:pt idx="75">
                  <c:v>215.12245960254199</c:v>
                </c:pt>
                <c:pt idx="76">
                  <c:v>212.81075939536001</c:v>
                </c:pt>
                <c:pt idx="77">
                  <c:v>211.52681480906901</c:v>
                </c:pt>
                <c:pt idx="78">
                  <c:v>206.85508068930301</c:v>
                </c:pt>
                <c:pt idx="79">
                  <c:v>204.68454613070901</c:v>
                </c:pt>
                <c:pt idx="80">
                  <c:v>203.939924221485</c:v>
                </c:pt>
                <c:pt idx="81">
                  <c:v>200.911849362775</c:v>
                </c:pt>
                <c:pt idx="82">
                  <c:v>199.38337455876101</c:v>
                </c:pt>
                <c:pt idx="83">
                  <c:v>198.897475177887</c:v>
                </c:pt>
                <c:pt idx="84">
                  <c:v>196.77503265440399</c:v>
                </c:pt>
                <c:pt idx="85">
                  <c:v>193.27734521729801</c:v>
                </c:pt>
                <c:pt idx="86">
                  <c:v>191.52427711803401</c:v>
                </c:pt>
                <c:pt idx="87">
                  <c:v>189.56698138732401</c:v>
                </c:pt>
                <c:pt idx="88">
                  <c:v>189.511016140691</c:v>
                </c:pt>
                <c:pt idx="89">
                  <c:v>187.251658031251</c:v>
                </c:pt>
                <c:pt idx="90">
                  <c:v>184.41739169135599</c:v>
                </c:pt>
                <c:pt idx="91">
                  <c:v>181.85975116142001</c:v>
                </c:pt>
                <c:pt idx="92">
                  <c:v>180.54313051793699</c:v>
                </c:pt>
                <c:pt idx="93">
                  <c:v>178.87064618337899</c:v>
                </c:pt>
                <c:pt idx="94">
                  <c:v>176.96260792389501</c:v>
                </c:pt>
                <c:pt idx="95">
                  <c:v>176.11943820118901</c:v>
                </c:pt>
                <c:pt idx="96">
                  <c:v>173.30360138555901</c:v>
                </c:pt>
                <c:pt idx="97">
                  <c:v>173.52651672158299</c:v>
                </c:pt>
                <c:pt idx="98">
                  <c:v>171.06542185228301</c:v>
                </c:pt>
                <c:pt idx="99">
                  <c:v>169.48096169158799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7-214E-8A99-64CD545DA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3864800"/>
        <c:axId val="733857912"/>
      </c:lineChart>
      <c:lineChart>
        <c:grouping val="standard"/>
        <c:varyColors val="0"/>
        <c:ser>
          <c:idx val="1"/>
          <c:order val="1"/>
          <c:tx>
            <c:strRef>
              <c:f>train_predictor_1208_230417_mea!$C$1</c:f>
              <c:strCache>
                <c:ptCount val="1"/>
                <c:pt idx="0">
                  <c:v>Val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train_predictor_1208_230417_mea!$C$2:$C$101</c:f>
              <c:numCache>
                <c:formatCode>General</c:formatCode>
                <c:ptCount val="100"/>
                <c:pt idx="0">
                  <c:v>0.86265923566878899</c:v>
                </c:pt>
                <c:pt idx="1">
                  <c:v>0.87400477707006297</c:v>
                </c:pt>
                <c:pt idx="2">
                  <c:v>0.88654458598726105</c:v>
                </c:pt>
                <c:pt idx="3">
                  <c:v>0.891520700636942</c:v>
                </c:pt>
                <c:pt idx="4">
                  <c:v>0.89550159235668703</c:v>
                </c:pt>
                <c:pt idx="5">
                  <c:v>0.89550159235668703</c:v>
                </c:pt>
                <c:pt idx="6">
                  <c:v>0.89988057324840698</c:v>
                </c:pt>
                <c:pt idx="7">
                  <c:v>0.89828821656050895</c:v>
                </c:pt>
                <c:pt idx="8">
                  <c:v>0.90366242038216504</c:v>
                </c:pt>
                <c:pt idx="9">
                  <c:v>0.90047770700636898</c:v>
                </c:pt>
                <c:pt idx="10">
                  <c:v>0.90585191082802496</c:v>
                </c:pt>
                <c:pt idx="11">
                  <c:v>0.906847133757961</c:v>
                </c:pt>
                <c:pt idx="12">
                  <c:v>0.90983280254776999</c:v>
                </c:pt>
                <c:pt idx="13">
                  <c:v>0.90465764331210097</c:v>
                </c:pt>
                <c:pt idx="14">
                  <c:v>0.91082802547770703</c:v>
                </c:pt>
                <c:pt idx="15">
                  <c:v>0.908041401273885</c:v>
                </c:pt>
                <c:pt idx="16">
                  <c:v>0.907444267515923</c:v>
                </c:pt>
                <c:pt idx="17">
                  <c:v>0.90824044585987196</c:v>
                </c:pt>
                <c:pt idx="18">
                  <c:v>0.90764331210190996</c:v>
                </c:pt>
                <c:pt idx="19">
                  <c:v>0.91122611464968095</c:v>
                </c:pt>
                <c:pt idx="20">
                  <c:v>0.91023089171974503</c:v>
                </c:pt>
                <c:pt idx="21">
                  <c:v>0.91301751592356595</c:v>
                </c:pt>
                <c:pt idx="22">
                  <c:v>0.91182324840764295</c:v>
                </c:pt>
                <c:pt idx="23">
                  <c:v>0.91281847133757898</c:v>
                </c:pt>
                <c:pt idx="24">
                  <c:v>0.91003184713375795</c:v>
                </c:pt>
                <c:pt idx="25">
                  <c:v>0.91082802547770703</c:v>
                </c:pt>
                <c:pt idx="26">
                  <c:v>0.91023089171974503</c:v>
                </c:pt>
                <c:pt idx="27">
                  <c:v>0.91222133757961699</c:v>
                </c:pt>
                <c:pt idx="28">
                  <c:v>0.91500796178343902</c:v>
                </c:pt>
                <c:pt idx="29">
                  <c:v>0.91281847133757898</c:v>
                </c:pt>
                <c:pt idx="30">
                  <c:v>0.91381369426751502</c:v>
                </c:pt>
                <c:pt idx="31">
                  <c:v>0.91361464968152795</c:v>
                </c:pt>
                <c:pt idx="32">
                  <c:v>0.91281847133757898</c:v>
                </c:pt>
                <c:pt idx="33">
                  <c:v>0.91381369426751502</c:v>
                </c:pt>
                <c:pt idx="34">
                  <c:v>0.91401273885350298</c:v>
                </c:pt>
                <c:pt idx="35">
                  <c:v>0.91082802547770703</c:v>
                </c:pt>
                <c:pt idx="36">
                  <c:v>0.91142515923566803</c:v>
                </c:pt>
                <c:pt idx="37">
                  <c:v>0.91401273885350298</c:v>
                </c:pt>
                <c:pt idx="38">
                  <c:v>0.91520700636942598</c:v>
                </c:pt>
                <c:pt idx="39">
                  <c:v>0.91142515923566803</c:v>
                </c:pt>
                <c:pt idx="40">
                  <c:v>0.91421178343949006</c:v>
                </c:pt>
                <c:pt idx="41">
                  <c:v>0.91261942675159202</c:v>
                </c:pt>
                <c:pt idx="42">
                  <c:v>0.91401273885350298</c:v>
                </c:pt>
                <c:pt idx="43">
                  <c:v>0.91162420382165599</c:v>
                </c:pt>
                <c:pt idx="44">
                  <c:v>0.91341560509554098</c:v>
                </c:pt>
                <c:pt idx="45">
                  <c:v>0.90963375796178303</c:v>
                </c:pt>
                <c:pt idx="46">
                  <c:v>0.91281847133757898</c:v>
                </c:pt>
                <c:pt idx="47">
                  <c:v>0.91242038216560495</c:v>
                </c:pt>
                <c:pt idx="48">
                  <c:v>0.91301751592356595</c:v>
                </c:pt>
                <c:pt idx="49">
                  <c:v>0.91301751592356595</c:v>
                </c:pt>
                <c:pt idx="50">
                  <c:v>0.91003184713375795</c:v>
                </c:pt>
                <c:pt idx="51">
                  <c:v>0.91162420382165599</c:v>
                </c:pt>
                <c:pt idx="52">
                  <c:v>0.91281847133757898</c:v>
                </c:pt>
                <c:pt idx="53">
                  <c:v>0.91560509554140102</c:v>
                </c:pt>
                <c:pt idx="54">
                  <c:v>0.91242038216560495</c:v>
                </c:pt>
                <c:pt idx="55">
                  <c:v>0.91381369426751502</c:v>
                </c:pt>
                <c:pt idx="56">
                  <c:v>0.91242038216560495</c:v>
                </c:pt>
                <c:pt idx="57">
                  <c:v>0.90923566878980799</c:v>
                </c:pt>
                <c:pt idx="58">
                  <c:v>0.91242038216560495</c:v>
                </c:pt>
                <c:pt idx="59">
                  <c:v>0.91301751592356595</c:v>
                </c:pt>
                <c:pt idx="60">
                  <c:v>0.91281847133757898</c:v>
                </c:pt>
                <c:pt idx="61">
                  <c:v>0.91242038216560495</c:v>
                </c:pt>
                <c:pt idx="62">
                  <c:v>0.91162420382165599</c:v>
                </c:pt>
                <c:pt idx="63">
                  <c:v>0.907444267515923</c:v>
                </c:pt>
                <c:pt idx="64">
                  <c:v>0.91122611464968095</c:v>
                </c:pt>
                <c:pt idx="65">
                  <c:v>0.91142515923566803</c:v>
                </c:pt>
                <c:pt idx="66">
                  <c:v>0.90963375796178303</c:v>
                </c:pt>
                <c:pt idx="67">
                  <c:v>0.91301751592356595</c:v>
                </c:pt>
                <c:pt idx="68">
                  <c:v>0.90983280254776999</c:v>
                </c:pt>
                <c:pt idx="69">
                  <c:v>0.91122611464968095</c:v>
                </c:pt>
                <c:pt idx="70">
                  <c:v>0.91162420382165599</c:v>
                </c:pt>
                <c:pt idx="71">
                  <c:v>0.91421178343949006</c:v>
                </c:pt>
                <c:pt idx="72">
                  <c:v>0.91261942675159202</c:v>
                </c:pt>
                <c:pt idx="73">
                  <c:v>0.91042993630573199</c:v>
                </c:pt>
                <c:pt idx="74">
                  <c:v>0.91062898089171895</c:v>
                </c:pt>
                <c:pt idx="75">
                  <c:v>0.90923566878980799</c:v>
                </c:pt>
                <c:pt idx="76">
                  <c:v>0.91003184713375795</c:v>
                </c:pt>
                <c:pt idx="77">
                  <c:v>0.91062898089171895</c:v>
                </c:pt>
                <c:pt idx="78">
                  <c:v>0.91301751592356595</c:v>
                </c:pt>
                <c:pt idx="79">
                  <c:v>0.90963375796178303</c:v>
                </c:pt>
                <c:pt idx="80">
                  <c:v>0.90983280254776999</c:v>
                </c:pt>
                <c:pt idx="81">
                  <c:v>0.91142515923566803</c:v>
                </c:pt>
                <c:pt idx="82">
                  <c:v>0.91142515923566803</c:v>
                </c:pt>
                <c:pt idx="83">
                  <c:v>0.91102707006369399</c:v>
                </c:pt>
                <c:pt idx="84">
                  <c:v>0.91102707006369399</c:v>
                </c:pt>
                <c:pt idx="85">
                  <c:v>0.91003184713375795</c:v>
                </c:pt>
                <c:pt idx="86">
                  <c:v>0.91062898089171895</c:v>
                </c:pt>
                <c:pt idx="87">
                  <c:v>0.91082802547770703</c:v>
                </c:pt>
                <c:pt idx="88">
                  <c:v>0.91042993630573199</c:v>
                </c:pt>
                <c:pt idx="89">
                  <c:v>0.90923566878980799</c:v>
                </c:pt>
                <c:pt idx="90">
                  <c:v>0.91122611464968095</c:v>
                </c:pt>
                <c:pt idx="91">
                  <c:v>0.91023089171974503</c:v>
                </c:pt>
                <c:pt idx="92">
                  <c:v>0.91242038216560495</c:v>
                </c:pt>
                <c:pt idx="93">
                  <c:v>0.90923566878980799</c:v>
                </c:pt>
                <c:pt idx="94">
                  <c:v>0.90943471337579596</c:v>
                </c:pt>
                <c:pt idx="95">
                  <c:v>0.90983280254776999</c:v>
                </c:pt>
                <c:pt idx="96">
                  <c:v>0.90963375796178303</c:v>
                </c:pt>
                <c:pt idx="97">
                  <c:v>0.91182324840764295</c:v>
                </c:pt>
                <c:pt idx="98">
                  <c:v>0.90923566878980799</c:v>
                </c:pt>
                <c:pt idx="99">
                  <c:v>0.90863853503184699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7-214E-8A99-64CD545DA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6043272"/>
        <c:axId val="736042944"/>
      </c:lineChart>
      <c:catAx>
        <c:axId val="733864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57912"/>
        <c:crosses val="autoZero"/>
        <c:auto val="1"/>
        <c:lblAlgn val="ctr"/>
        <c:lblOffset val="100"/>
        <c:noMultiLvlLbl val="0"/>
      </c:catAx>
      <c:valAx>
        <c:axId val="73385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64800"/>
        <c:crosses val="autoZero"/>
        <c:crossBetween val="between"/>
      </c:valAx>
      <c:valAx>
        <c:axId val="7360429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043272"/>
        <c:crosses val="max"/>
        <c:crossBetween val="between"/>
      </c:valAx>
      <c:catAx>
        <c:axId val="736043272"/>
        <c:scaling>
          <c:orientation val="minMax"/>
        </c:scaling>
        <c:delete val="1"/>
        <c:axPos val="b"/>
        <c:majorTickMark val="out"/>
        <c:minorTickMark val="none"/>
        <c:tickLblPos val="nextTo"/>
        <c:crossAx val="736042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B662-A7D3-124D-BF66-2CA77DF5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1A9-8179-ED4C-9BFF-3C0CA3F9C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AF18-E47A-4649-832D-BCB3F8C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03D1-CFA2-0E4E-A950-456B012F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ECE1-040D-F247-8505-605186E3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E62-D7A3-7149-8A27-C33CC17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E953-A2AB-A646-A406-8E80E254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E2A2-218B-1640-8BBF-CB016F14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4FD9-1EAC-7E43-84E7-7496EDB3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185B-488A-834F-A907-274C41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F7A3C-23EA-5545-A51D-F4E4509EA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2FE4B-E6FF-DA4F-A41D-1051F77B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5C45-DA56-BE47-9676-6329B01C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AE83-B3AC-9D49-BCB2-82022BA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CC5E-0C69-AD49-B082-BAEF6D7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DDE1-8877-954F-8E24-920EA176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A4D-1814-6E44-B13B-84001349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1057-5737-0748-8232-34E0CD7E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34A2-9E30-7943-9E33-C9DDF12C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905D-54FE-AD46-B59D-480EF29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063-8B21-9D4C-8401-F744C6AC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928C-F49B-404A-858F-69EF4817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B54D-A54D-934D-9A3B-3BF53DD4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A255-3BAE-9442-8926-7A73088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B71-832D-FB4D-AFBD-ADE7F777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734D-6793-004C-B95E-BCED632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EF75-24A7-7D48-BD88-FF2A57B90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7169-2685-8E42-9102-9BD3AC71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B1C0-2ADF-1C44-B33A-ED4494A2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E404-9811-D845-9102-CC90FC72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3C0B-775C-E341-8BA8-309CA604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8FF-457E-604C-A167-00F4EADE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9DEE-CA22-5644-B1C9-BD5BB82C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0F09A-AA9A-2B40-BDC2-D6BFB98A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2CAA7-DDE8-9748-B4DC-B26D598D7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3F823-A9DE-7147-B224-B75A393B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517EB-4BE9-F646-8291-56BB920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6E96F-B424-DC46-A77C-81448104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467E5-38C2-404F-A7D8-62F2E352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5CC2-2084-3948-AF50-40943169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43AE6-6E45-4B4D-A1A9-554ADA35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F207-D754-AD49-B575-6E1939A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0931-45E2-5C46-8C2A-23059365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0DFB0-9344-DC4B-A080-A427736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A022B-2CE7-5943-AD41-6B66440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DCE42-FF95-EC46-8E8F-ACE21CC2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55B1-EFF2-B94B-90F6-F75E3029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196C-0AB8-464E-B316-D2698054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D9BF8-B552-F04D-86E3-B93E288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4E56-90E6-DC4A-87D4-645162EE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AB7C-83A5-4149-94F7-0184F8FF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36AB-A377-6E46-A0C2-805C3B09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169C-470C-8A4D-8166-F499551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7387A-6F6A-E54C-A898-802318B6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2F32-4612-AC4B-9777-0A32DB09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5747-E7AD-8944-B0FA-A9D47539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1410-B9B4-DD45-B742-9DBCE0D5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FF3A-7FAA-4940-A1CB-18527E3F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47CB2-AB64-3F43-9B8B-EE3F0069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0D80E-A274-7140-A809-FFFD29CD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D03C-9A1A-0C48-9621-039F4AD6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0610-5704-D241-8CC5-77E01A7A265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2A81-018E-A240-B955-62E7B2183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C486-21FC-2740-B583-8301E859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D43B-E748-5743-B7A2-21E6BAE8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9141-6AE2-E04F-B377-A34E4169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35234" cy="179620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6562E-7E8A-6848-B37E-9A4291828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7 Final Project</a:t>
            </a:r>
          </a:p>
          <a:p>
            <a:r>
              <a:rPr lang="en-US" b="1" dirty="0"/>
              <a:t>Bill Grieser -- Darshan </a:t>
            </a:r>
            <a:r>
              <a:rPr lang="en-US" b="1" dirty="0" err="1"/>
              <a:t>Kasat</a:t>
            </a:r>
            <a:r>
              <a:rPr lang="en-US" b="1" dirty="0"/>
              <a:t> -- </a:t>
            </a:r>
            <a:r>
              <a:rPr lang="en-US" b="1" dirty="0" err="1"/>
              <a:t>Shivam</a:t>
            </a:r>
            <a:r>
              <a:rPr lang="en-US" b="1" dirty="0"/>
              <a:t> </a:t>
            </a:r>
            <a:r>
              <a:rPr lang="en-US" b="1" dirty="0" err="1"/>
              <a:t>Thassu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15BA1-541A-4948-8619-460367290C33}"/>
              </a:ext>
            </a:extLst>
          </p:cNvPr>
          <p:cNvSpPr txBox="1"/>
          <p:nvPr/>
        </p:nvSpPr>
        <p:spPr>
          <a:xfrm>
            <a:off x="1007492" y="1122362"/>
            <a:ext cx="945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Image Classification and Unsupervised Image Object Removal in the Street View House Numbers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16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488-A1EF-F541-B294-C16C9522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/>
          <a:lstStyle/>
          <a:p>
            <a:r>
              <a:rPr lang="en-US" dirty="0"/>
              <a:t>Experimental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8889-3407-174C-BD50-56CF6E95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19"/>
            <a:ext cx="10879667" cy="10530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python code accepted command line arguments to select different network architectures and hyper-parameters</a:t>
            </a:r>
          </a:p>
          <a:p>
            <a:r>
              <a:rPr lang="en-US" dirty="0"/>
              <a:t>Each run results run written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4CFC0-7D38-1D4A-BE8C-4FE192ED65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33" y="3382435"/>
            <a:ext cx="6790267" cy="2929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D1BD4-CD38-DD44-A2B8-AC80391E8247}"/>
              </a:ext>
            </a:extLst>
          </p:cNvPr>
          <p:cNvSpPr txBox="1"/>
          <p:nvPr/>
        </p:nvSpPr>
        <p:spPr>
          <a:xfrm>
            <a:off x="838200" y="2536561"/>
            <a:ext cx="3564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Bash scripts to kick off runs in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cloud GPU – way too slow on a CPU-only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measures collected each epoch: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Weights saved for later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0419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6274-F0D1-6C42-A052-E82D6300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EEAF-92CE-1044-A60C-51A18E43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757"/>
            <a:ext cx="10515600" cy="1266553"/>
          </a:xfrm>
        </p:spPr>
        <p:txBody>
          <a:bodyPr>
            <a:normAutofit/>
          </a:bodyPr>
          <a:lstStyle/>
          <a:p>
            <a:r>
              <a:rPr lang="en-US" sz="2400" dirty="0"/>
              <a:t>Used dropout at 50%</a:t>
            </a:r>
          </a:p>
          <a:p>
            <a:r>
              <a:rPr lang="en-US" sz="2400" dirty="0"/>
              <a:t>Monitored performance metrics over epochs to look for tell-tale loss decreasing while validation accuracy increasing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7483F-36A5-7C4B-81D7-DB3E013FD294}"/>
              </a:ext>
            </a:extLst>
          </p:cNvPr>
          <p:cNvSpPr txBox="1">
            <a:spLocks/>
          </p:cNvSpPr>
          <p:nvPr/>
        </p:nvSpPr>
        <p:spPr>
          <a:xfrm>
            <a:off x="602293" y="3092178"/>
            <a:ext cx="10515600" cy="916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4F879-6978-B042-AA2F-0986406E0400}"/>
              </a:ext>
            </a:extLst>
          </p:cNvPr>
          <p:cNvSpPr txBox="1"/>
          <p:nvPr/>
        </p:nvSpPr>
        <p:spPr>
          <a:xfrm>
            <a:off x="838200" y="4026932"/>
            <a:ext cx="844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 small batch size of 32 to get frequent weight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as well as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Larger batch sizes ran faster, did not perform as well</a:t>
            </a:r>
          </a:p>
        </p:txBody>
      </p:sp>
    </p:spTree>
    <p:extLst>
      <p:ext uri="{BB962C8B-B14F-4D97-AF65-F5344CB8AC3E}">
        <p14:creationId xmlns:p14="http://schemas.microsoft.com/office/powerpoint/2010/main" val="363764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D05D-CC2E-5941-8F01-69108CE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69A6-60B6-1D46-82A0-B029A0A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3" y="674158"/>
            <a:ext cx="8915400" cy="1561042"/>
          </a:xfrm>
        </p:spPr>
        <p:txBody>
          <a:bodyPr/>
          <a:lstStyle/>
          <a:p>
            <a:r>
              <a:rPr lang="en-US" dirty="0"/>
              <a:t>Accuracy is the performance metric (target .90)</a:t>
            </a:r>
          </a:p>
          <a:p>
            <a:r>
              <a:rPr lang="en-US" dirty="0"/>
              <a:t>Achieved 91.6% on the test data</a:t>
            </a:r>
          </a:p>
          <a:p>
            <a:r>
              <a:rPr lang="en-US" dirty="0"/>
              <a:t>(Need to try 5x5 kernels w/ Dropout)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2EEED-B5BA-A747-806F-CA1FC9AEE0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0134" y="2235200"/>
            <a:ext cx="3822521" cy="402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06E08-9A2D-954F-9FF2-317F7C47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2919"/>
            <a:ext cx="5994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23B6-2AD9-2F40-8DBD-64072306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62"/>
            <a:ext cx="10515600" cy="1325563"/>
          </a:xfrm>
        </p:spPr>
        <p:txBody>
          <a:bodyPr/>
          <a:lstStyle/>
          <a:p>
            <a:r>
              <a:rPr lang="en-US" dirty="0"/>
              <a:t>Monitored Metrics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A0316D-858C-41A0-8FE3-9B16DB1D0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40349"/>
              </p:ext>
            </p:extLst>
          </p:nvPr>
        </p:nvGraphicFramePr>
        <p:xfrm>
          <a:off x="838200" y="210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45AD58-48FC-4713-A0CA-5D800C9B5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652196"/>
              </p:ext>
            </p:extLst>
          </p:nvPr>
        </p:nvGraphicFramePr>
        <p:xfrm>
          <a:off x="5658045" y="1941512"/>
          <a:ext cx="4733925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418AFA-2893-6A4C-8D02-D9E3D2E40EC9}"/>
              </a:ext>
            </a:extLst>
          </p:cNvPr>
          <p:cNvSpPr txBox="1"/>
          <p:nvPr/>
        </p:nvSpPr>
        <p:spPr>
          <a:xfrm>
            <a:off x="3803736" y="5180696"/>
            <a:ext cx="422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“Winning” network did not show overfitting signs but runner-up did</a:t>
            </a:r>
          </a:p>
        </p:txBody>
      </p:sp>
    </p:spTree>
    <p:extLst>
      <p:ext uri="{BB962C8B-B14F-4D97-AF65-F5344CB8AC3E}">
        <p14:creationId xmlns:p14="http://schemas.microsoft.com/office/powerpoint/2010/main" val="33514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D27-6D4D-B74C-B94E-64456DD5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/>
              <a:t>Unsupervised Digit Removal from Images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130F-BAD8-9948-BDE9-39710E47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00691"/>
            <a:ext cx="10642600" cy="4625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 supervised: No labeled training 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Approach:</a:t>
            </a:r>
          </a:p>
          <a:p>
            <a:r>
              <a:rPr lang="en-US" dirty="0"/>
              <a:t>Train a model in </a:t>
            </a:r>
            <a:r>
              <a:rPr lang="en-US" dirty="0" err="1"/>
              <a:t>PyTorch</a:t>
            </a:r>
            <a:r>
              <a:rPr lang="en-US" dirty="0"/>
              <a:t> to classify digit images</a:t>
            </a:r>
          </a:p>
          <a:p>
            <a:r>
              <a:rPr lang="en-US" dirty="0"/>
              <a:t>Use by-products of the model to identify key pixels for an image </a:t>
            </a:r>
          </a:p>
          <a:p>
            <a:pPr lvl="1"/>
            <a:r>
              <a:rPr lang="en-US" dirty="0"/>
              <a:t>Key Pixel: represents the background without the digit</a:t>
            </a:r>
          </a:p>
          <a:p>
            <a:r>
              <a:rPr lang="en-US" dirty="0"/>
              <a:t>Create a Generalized Regression NN, trained with the key pixels, to generate an image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 is when the generated image is returned to the parent, a photorealistic image without the digit results</a:t>
            </a:r>
          </a:p>
        </p:txBody>
      </p:sp>
    </p:spTree>
    <p:extLst>
      <p:ext uri="{BB962C8B-B14F-4D97-AF65-F5344CB8AC3E}">
        <p14:creationId xmlns:p14="http://schemas.microsoft.com/office/powerpoint/2010/main" val="76381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A5BB-4FF9-0C42-9118-7DD4FC5D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Key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B995-4B5E-F64E-A519-A57F1D1F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02200" cy="4351338"/>
          </a:xfrm>
        </p:spPr>
        <p:txBody>
          <a:bodyPr/>
          <a:lstStyle/>
          <a:p>
            <a:r>
              <a:rPr lang="en-US" dirty="0"/>
              <a:t>First thought, gradients</a:t>
            </a:r>
          </a:p>
          <a:p>
            <a:r>
              <a:rPr lang="en-US" dirty="0"/>
              <a:t>Very noisy</a:t>
            </a:r>
          </a:p>
          <a:p>
            <a:r>
              <a:rPr lang="en-US" dirty="0"/>
              <a:t>Promising, perhaps better suited to a supervised approach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CBA7C-4E3D-E245-8015-5C8A9BA5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18" y="876830"/>
            <a:ext cx="5589758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4BF6-18BE-2A41-8E0D-1379A7D8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</p:spPr>
        <p:txBody>
          <a:bodyPr/>
          <a:lstStyle/>
          <a:p>
            <a:r>
              <a:rPr lang="en-US" dirty="0"/>
              <a:t>Next Try: Feature Maps from first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0CE5-5E29-9243-A456-AC7B1EBE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8"/>
            <a:ext cx="10515600" cy="4351338"/>
          </a:xfrm>
        </p:spPr>
        <p:txBody>
          <a:bodyPr/>
          <a:lstStyle/>
          <a:p>
            <a:r>
              <a:rPr lang="en-US" dirty="0"/>
              <a:t>First layer set up with stride, padding to have same Feature Map size as the image</a:t>
            </a:r>
          </a:p>
          <a:p>
            <a:r>
              <a:rPr lang="en-US" dirty="0"/>
              <a:t>48 Feature Maps from the first layer, reduced using mean() and </a:t>
            </a:r>
            <a:r>
              <a:rPr lang="en-US" dirty="0" err="1"/>
              <a:t>std</a:t>
            </a:r>
            <a:r>
              <a:rPr lang="en-US" dirty="0"/>
              <a:t>() across the pixel dimension – results in a tensor dimensioned the same as the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F66ED-7354-7E4E-84B0-E3AC0947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00" y="3893874"/>
            <a:ext cx="5486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FE69-D396-BD4B-8A19-141919B4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 for the first digit . .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0DAA5-6F95-1348-8FA0-5DB925C9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602" y="1825626"/>
            <a:ext cx="7984796" cy="4759706"/>
          </a:xfrm>
        </p:spPr>
      </p:pic>
    </p:spTree>
    <p:extLst>
      <p:ext uri="{BB962C8B-B14F-4D97-AF65-F5344CB8AC3E}">
        <p14:creationId xmlns:p14="http://schemas.microsoft.com/office/powerpoint/2010/main" val="103064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1224-E1A9-1345-B841-7CCF09D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. .And the second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BB849-C702-9342-9476-BE4A77C69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67" y="1528290"/>
            <a:ext cx="7798529" cy="4648673"/>
          </a:xfrm>
        </p:spPr>
      </p:pic>
    </p:spTree>
    <p:extLst>
      <p:ext uri="{BB962C8B-B14F-4D97-AF65-F5344CB8AC3E}">
        <p14:creationId xmlns:p14="http://schemas.microsoft.com/office/powerpoint/2010/main" val="272193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AF9C-27E0-244F-889B-A05AC980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Map Reductions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B0E378-3BC7-0A41-812F-54ABF868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690688"/>
            <a:ext cx="5249333" cy="3400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0639ED-D552-D24B-8B94-742D8DA2F7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9733" y="1690688"/>
            <a:ext cx="5943600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2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FF1-B8CC-9849-A5CA-CB54215F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9111-334F-9D43-80F5-F46E2D50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Street View House Numbers dataset to classify images from the Street View House Numbers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using </a:t>
            </a:r>
            <a:r>
              <a:rPr lang="en-US" dirty="0" err="1"/>
              <a:t>PyTorch</a:t>
            </a:r>
            <a:r>
              <a:rPr lang="en-US" dirty="0"/>
              <a:t> and the by-products of an image classification network to remove digits from the test data used in 1)</a:t>
            </a:r>
          </a:p>
        </p:txBody>
      </p:sp>
    </p:spTree>
    <p:extLst>
      <p:ext uri="{BB962C8B-B14F-4D97-AF65-F5344CB8AC3E}">
        <p14:creationId xmlns:p14="http://schemas.microsoft.com/office/powerpoint/2010/main" val="136306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6501-D5D9-AD46-945E-1E235148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Pixel Identification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61EF8-CD46-6B49-9A48-E9EE690F8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267" y="2034910"/>
            <a:ext cx="4021666" cy="3894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5718E-56E0-6F4E-9896-9607F491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33" y="2034911"/>
            <a:ext cx="5283200" cy="39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5438-8E5F-C049-8593-98F05D31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Generate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DD64-506F-7D46-AA35-9B4865CA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paper about image infill after removing overlays: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Alilou</a:t>
            </a:r>
            <a:r>
              <a:rPr lang="en-US" dirty="0"/>
              <a:t>, V., &amp; </a:t>
            </a:r>
            <a:r>
              <a:rPr lang="en-US" dirty="0" err="1"/>
              <a:t>Yaghmaee</a:t>
            </a:r>
            <a:r>
              <a:rPr lang="en-US" dirty="0"/>
              <a:t>, F. (2015). Application of GRNN neural network in non-texture image inpainting and restoration. </a:t>
            </a:r>
            <a:r>
              <a:rPr lang="en-US" i="1" dirty="0"/>
              <a:t>Pattern Recognition Letters</a:t>
            </a:r>
            <a:r>
              <a:rPr lang="en-US" dirty="0"/>
              <a:t>, 24-31.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DEDD-50B1-C94B-AE7B-A42D6790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D59F66-9598-DC4E-8F22-1151FB496A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1027906"/>
            <a:ext cx="7035800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109EE-F01B-714D-ADAA-E44D47CC0E49}"/>
              </a:ext>
            </a:extLst>
          </p:cNvPr>
          <p:cNvSpPr txBox="1"/>
          <p:nvPr/>
        </p:nvSpPr>
        <p:spPr>
          <a:xfrm>
            <a:off x="886883" y="1690688"/>
            <a:ext cx="3160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x,y</a:t>
            </a:r>
            <a:r>
              <a:rPr lang="en-US" dirty="0"/>
              <a:t> co-ordinate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Output: Pixel value ( range[0..1])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 layer outputs distance from input X to every node to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between pattern layer nodes and top summation layer are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to bottom note in summation layer always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layer transfer function is a radial basis function</a:t>
            </a:r>
          </a:p>
        </p:txBody>
      </p:sp>
    </p:spTree>
    <p:extLst>
      <p:ext uri="{BB962C8B-B14F-4D97-AF65-F5344CB8AC3E}">
        <p14:creationId xmlns:p14="http://schemas.microsoft.com/office/powerpoint/2010/main" val="94693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FD0D-2602-0145-96F3-05EBC0B3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Basis Function for summation and output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E3707-DE87-8A4A-AC2D-917B568CA3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783" y="1965060"/>
            <a:ext cx="4330700" cy="160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5FD09-EB5D-8E49-B258-2635B016C5F7}"/>
              </a:ext>
            </a:extLst>
          </p:cNvPr>
          <p:cNvSpPr txBox="1"/>
          <p:nvPr/>
        </p:nvSpPr>
        <p:spPr>
          <a:xfrm>
            <a:off x="1086566" y="3938508"/>
            <a:ext cx="9284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Gaussain</a:t>
            </a:r>
            <a:r>
              <a:rPr lang="en-US" sz="2000" dirty="0"/>
              <a:t>: Nearby pattern nodes have greater influence than distant one on predicted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Sigma – “spread” or “bias: determines how quickly the influence of a pattern node diminishes with distance</a:t>
            </a:r>
          </a:p>
        </p:txBody>
      </p:sp>
    </p:spTree>
    <p:extLst>
      <p:ext uri="{BB962C8B-B14F-4D97-AF65-F5344CB8AC3E}">
        <p14:creationId xmlns:p14="http://schemas.microsoft.com/office/powerpoint/2010/main" val="47129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432F-2F47-5D4C-AE0F-0CCE9455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 (excerpt)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726FE-CA81-DB4E-BAFB-F5220304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4" y="1889655"/>
            <a:ext cx="11099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9C1A-E11F-FD49-B8D4-02F5D570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BCD2A-667E-1E48-9D01-669CEA051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28" y="1486958"/>
            <a:ext cx="5366338" cy="4050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F8D9C-898F-EF4F-8D48-F31AB641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736" y="1486958"/>
            <a:ext cx="6103114" cy="41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0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68E7-4771-344E-B98C-929A5CDC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B349-0DEA-F24B-924C-BF72C2770E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83" y="2147888"/>
            <a:ext cx="7353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62F-DC61-0746-933C-708CCBF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and Misses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2E355-C7B6-FE4C-818E-AF6502910D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533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6B4EF-E69D-4549-9469-62038ABEF6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204759"/>
            <a:ext cx="7353300" cy="21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0879-470E-6B41-B515-6ED53DBE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 and Misses (cont’d)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96243-EBF7-9F45-9420-CEB913A70F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4" y="1905794"/>
            <a:ext cx="5511800" cy="17526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F026D-A58B-9F4A-9D14-19D8440A6C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9933" y="3980127"/>
            <a:ext cx="5943600" cy="19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227D-73A6-2549-B02B-CD01E7C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39717-0618-684D-9199-A04C68DA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312" y="2150533"/>
            <a:ext cx="8877089" cy="4026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BE8AB-FD5A-6D41-B6FB-F545FAE4FBB6}"/>
              </a:ext>
            </a:extLst>
          </p:cNvPr>
          <p:cNvSpPr txBox="1"/>
          <p:nvPr/>
        </p:nvSpPr>
        <p:spPr>
          <a:xfrm>
            <a:off x="694267" y="1506022"/>
            <a:ext cx="495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Google Street View that contain digits</a:t>
            </a:r>
          </a:p>
        </p:txBody>
      </p:sp>
    </p:spTree>
    <p:extLst>
      <p:ext uri="{BB962C8B-B14F-4D97-AF65-F5344CB8AC3E}">
        <p14:creationId xmlns:p14="http://schemas.microsoft.com/office/powerpoint/2010/main" val="17546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CCD-4022-2544-ACF9-E3554CF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Data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34161-152A-6C49-94A2-694CC203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5" y="1303868"/>
            <a:ext cx="7238995" cy="28955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7E242-2875-9444-A044-76A9BD28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4055852"/>
            <a:ext cx="6062133" cy="2424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23685-FC59-7748-83F5-EE18C6FD61A2}"/>
              </a:ext>
            </a:extLst>
          </p:cNvPr>
          <p:cNvSpPr txBox="1"/>
          <p:nvPr/>
        </p:nvSpPr>
        <p:spPr>
          <a:xfrm>
            <a:off x="551527" y="1913467"/>
            <a:ext cx="4748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PNG file per parent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Bounding Box co-ordinates to identify digits in parent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(0..9)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6663-A452-2641-B1D7-3988063C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E248-6312-334C-A26E-65FF8104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digit from image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Caffe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Remove digit from image (experimental)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6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Caffe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272-45E9-9A41-A75B-63BA7350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with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5F14-3F33-9245-B953-ADFB7743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Resize to 40 x 40 </a:t>
            </a:r>
          </a:p>
          <a:p>
            <a:pPr lvl="1"/>
            <a:r>
              <a:rPr lang="en-US" dirty="0"/>
              <a:t>Grayscale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Convolutional Neural Network with 3 Convolution-</a:t>
            </a:r>
            <a:r>
              <a:rPr lang="en-US" dirty="0" err="1"/>
              <a:t>BatchNorm</a:t>
            </a:r>
            <a:r>
              <a:rPr lang="en-US" dirty="0"/>
              <a:t>-</a:t>
            </a:r>
            <a:r>
              <a:rPr lang="en-US" dirty="0" err="1"/>
              <a:t>Relu-Maxpool</a:t>
            </a:r>
            <a:r>
              <a:rPr lang="en-US" dirty="0"/>
              <a:t>, layers,  Dropout, and Fully Connected Layer</a:t>
            </a:r>
          </a:p>
          <a:p>
            <a:pPr lvl="1"/>
            <a:r>
              <a:rPr lang="en-US" dirty="0"/>
              <a:t>Kernel size 3x3</a:t>
            </a:r>
          </a:p>
          <a:p>
            <a:pPr lvl="1"/>
            <a:r>
              <a:rPr lang="en-US" dirty="0"/>
              <a:t>Number of kernels: 48 – 64 – 32</a:t>
            </a:r>
          </a:p>
          <a:p>
            <a:pPr lvl="1"/>
            <a:r>
              <a:rPr lang="en-US" dirty="0"/>
              <a:t>Dropout p=0.50</a:t>
            </a:r>
          </a:p>
          <a:p>
            <a:r>
              <a:rPr lang="en-US" dirty="0"/>
              <a:t>Optimizer: SGD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Learning rate: 0.005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694-B97F-7A43-A126-6AA77E63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PyTorch</a:t>
            </a:r>
            <a:r>
              <a:rPr lang="en-US" dirty="0"/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F9D3D-3555-2343-B09D-40C07E73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76022"/>
            <a:ext cx="7507817" cy="50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612</Words>
  <Application>Microsoft Macintosh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   </vt:lpstr>
      <vt:lpstr>The Project</vt:lpstr>
      <vt:lpstr>The Data</vt:lpstr>
      <vt:lpstr>Data Components</vt:lpstr>
      <vt:lpstr>Tasks</vt:lpstr>
      <vt:lpstr>Image Classification with TensorFlow</vt:lpstr>
      <vt:lpstr>Image Classification with Caffe</vt:lpstr>
      <vt:lpstr>Image Classification with PyTorch</vt:lpstr>
      <vt:lpstr>The PyTorch Model</vt:lpstr>
      <vt:lpstr>Experimental Approach</vt:lpstr>
      <vt:lpstr>Overfitting Countermeasures</vt:lpstr>
      <vt:lpstr>Results</vt:lpstr>
      <vt:lpstr>Monitored Metrics</vt:lpstr>
      <vt:lpstr>Unsupervised Digit Removal from Images </vt:lpstr>
      <vt:lpstr>Identifying Key Pixels</vt:lpstr>
      <vt:lpstr>Next Try: Feature Maps from first Conv Layer</vt:lpstr>
      <vt:lpstr>Feature Map for the first digit . . .</vt:lpstr>
      <vt:lpstr>. . .And the second</vt:lpstr>
      <vt:lpstr>Feature Map Reductions</vt:lpstr>
      <vt:lpstr>Key Pixel Identification</vt:lpstr>
      <vt:lpstr>Network to Generate an Image</vt:lpstr>
      <vt:lpstr>Architecture</vt:lpstr>
      <vt:lpstr>Radial Basis Function for summation and output layers</vt:lpstr>
      <vt:lpstr>PyTorch Module (excerpt)</vt:lpstr>
      <vt:lpstr>Results</vt:lpstr>
      <vt:lpstr>Final Results</vt:lpstr>
      <vt:lpstr>Hits and Misses</vt:lpstr>
      <vt:lpstr>Hits and Misses (cont’d)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</dc:title>
  <dc:creator>Bill Grieser</dc:creator>
  <cp:lastModifiedBy>Bill Grieser</cp:lastModifiedBy>
  <cp:revision>21</cp:revision>
  <dcterms:created xsi:type="dcterms:W3CDTF">2018-12-10T19:30:05Z</dcterms:created>
  <dcterms:modified xsi:type="dcterms:W3CDTF">2018-12-10T22:31:44Z</dcterms:modified>
</cp:coreProperties>
</file>