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7:38:55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7:31:47.579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1524 2120,'17'99,"-41"153,13-115,-8 81,-23 88,39-289,-28 72,15-92,1-97,20-19,5 0,6 1,4 1,6-1,-10 44,2-1,4 2,3 1,4 1,2 1,3 2,3 1,9-6,-40 63,0-1,1 1,0 1,0-1,1 1,1 0,0 1,0 0,0 0,1 1,0 0,1 1,-1 0,1 1,0 0,1 1,-1 0,1 1,0 0,0 0,0 2,0-1,0 1,0 1,0 1,0-1,9 3,-8 2,-1 0,1 0,-1 1,-1 1,1 0,-1 1,-1 0,1 0,-1 1,-1 1,0 0,0 0,-1 0,0 1,-1 1,0-1,0 1,-2 0,1 0,-2 1,0 0,0 0,-1 0,-1 0,0 0,-1 1,0-1,-1 1,0-1,-1 0,-1 1,0-1,-1 0,0 0,-1 0,-1-1,-4 10,-10 2,0-2,-2 0,0-2,-1 0,-1-1,-1-1,-1-2,0 0,-1-2,-1-1,-19 7,2-1,0-2,0-2,-1-3,-1-1,0-2,-20 0,61-8,-1 0,0 0,1-1,-1 0,1 0,-1 0,1-1,-1 0,0 0,1 0,0-1,-1 0,-3-1,-7-12</inkml:trace>
  <inkml:trace contextRef="#ctx0" brushRef="#br0" timeOffset="-37181.385">30659 4528,'0'0</inkml:trace>
  <inkml:trace contextRef="#ctx0" brushRef="#br0" timeOffset="-18026.157">3570 2110,'0'-28,"0"19,0 17,0 86,21 687,3-418,-16 52,10-44,-23-32,19 381,-3-461,-2 204,-31 454,22 11,-12-705,-36 187,24-178,7 191,16-375,-6 1197,-66-319,14 26,13-90,2-67,30-237,-48-159,-25 209,18-53,7-129,61-419,-2 28,2 1,1 0,1-1,3 1,0-1,8 25,-11-57,0-1,0 0,0 1,0-1,0 0,0 0,0 0,1 1,-1-2,1 1,0 0,0 0,-1 0,1-1,0 1,0-1,1 0,-1 1,0-1,0 0,1 0,-1 0,0-1,1 1,-1-1,1 1,-1-1,1 0,-1 0,3 0,79-19,-51 9,126-35,58 17,107 4,-161 13,571-5,-126 7,-326 6,135 22,-131-3,744-11,-236-31,266-28,-280 21,315-33,304-19,-629 60,548 25,-764-24,185-5,324 29,-321-25,39 29,-705-4,-77-1,0 1,1-1,-1 1,0-1,0 0,1 1,-1-1,1 0,-1 0,0 1,1-1,-1 0,1 0,0 0,-1 0,1 0,0 1,-1-1,1 0,0 0,0 0,0 0,0 0,0 0,0 0,0 0,0 0,0 0,0 0,1 0,-1 0,0 0,1 1,-1-1,0 0,1 0,-1 0,1 0,0 1,-1-1,1 0,0 1,-1-1,1 0,0 1,0-1,-1 1,1-1,0 1,0-1,0 1,0 0,0-1,0 1,-1 0,1 0,0 0,0 0,0 0,0 0,0 0,0 0,1 0,-152-89,-60-15,93 48,3-5,-68-49,181 110,-13-9,1-1,0 0,0 0,1-1,0-1,1 0,-5-7,15 18,1 0,0-1,-1 1,1 0,0 0,0 0,0-1,0 1,0 0,0 0,0 0,1 0,-1-1,0 1,1 0,-1 0,0 0,1 0,0 0,-1 0,1 0,0 0,-1 0,1 0,0 0,0 0,0 1,0-1,-1 0,1 0,0 1,1-1,-1 1,0-1,0 1,0-1,0 1,0 0,0-1,1 1,-1 0,0 0,0 0,0 0,0 0,1 0,-1 0,0 1,0-1,0 0,0 1,1-1,-1 0,0 1,0 0,0 0,34 3,0 1,-1 2,0 2,-1 1,0 1,14 9,-29-13,76 29,-3 5,-1 4,-3 4,50 38,-125-80,-1 2,0-1,0 2,-1-1,0 1,0 1,-1 0,2 4,-9-9,0-1,-1 1,0 0,-1-1,1 1,-1 0,0-1,0 1,-1 0,0 0,0-1,0 1,-1-1,1 1,-1-1,-1 0,1 1,-1-1,0 0,0-1,0 1,-1-1,1 1,-1-1,0 0,-1 0,1 0,-1-1,1 0,-6 3,-51 44,-3-2,-2-4,-1-2,-12 2,-5 4,-42 28,11-5</inkml:trace>
  <inkml:trace contextRef="#ctx0" brushRef="#br0" timeOffset="-16541.95">3491 1848,'30'-32,"37"52,-37 4,0 1,-2 1,-2 1,0 2,-2 0,-1 2,19 32,-17-27,38 51,-4 3,-5 2,-3 3,21 57,-54-92,-24-38,-20-44,-26-43,4-3,-34-60,23 34,19 30,-3 3,-3 1,-2 2,-11-7,53 58,0 0,-1 0,0 0,0 1,0 0,-1 0,0 1,0 0,-1 0,1 1,-1 0,0 1,0 0,0 0,0 1,0 0,-1 0,1 1,-1 1,1-1,-1 2,1-1,-1 1,1 1,-1-1,1 2,0-1,0 1,0 1,-3 1,-14 15,1 0,1 1,1 2,1 0,0 2,-14 23,16-23,-27 35,2 1,4 3,2 2,0 7,-9 33</inkml:trace>
  <inkml:trace contextRef="#ctx0" brushRef="#br0" timeOffset="-2812.292">19150 1921,'2'1,"0"1,0-1,0 1,0-1,-1 1,1 0,-1 0,1 0,-1 0,0 0,1 0,-1 0,0 0,0 0,-1 0,1 1,0-1,-1 0,1 1,-1-1,0 0,0 1,0 0,1 2,10 81,-3 1,-5 0,-4 44,0-38,1 42,-1 106,17 80,-3-197,5 54,-5 153,-9 72,17-1,20 15,32 208,36-12,-41-196,2 243,-67-626,25 607,-6-90,0 76,17 66,-2 459,-37-938,-10 435,-5 196,-29 298,30-694,-38 172,1 151,21-444,29-321,1-6,-1 1,0 0,1-1,-1 1,1 0,0-1,0 1,-1 0,1 0,0-1,0 1,1 0,-1 0,0-1,1 1,-1 0,1 0,-1-1,1 1,0-1,-1 1,1-1,0 1,0-1,0 1,0-1,1 0,-1 1,0-1,1 0,-1 0,0 0,1 0,-1 0,1 0,0 0,138 20,-96-19,986 73,-284-15,-220-1,224-7,388 19,-634-48,459-7,-362 15,624 32,-452-42,176-13,-638-17,1165-3,-812 24,-388-17,122 6,-159-10,40-2,-248 10,-22 2,0-1,-1 0,1-1,-1 0,1 0,-1-1,0 0,0 0,0-1,0 0,5-3,-12 5,0 0,0 0,0 0,0 0,0 0,0 0,0-1,0 1,-1 0,1-1,0 1,-1-1,1 1,-1 0,1-1,-1 1,0-1,0 0,0 1,0-1,0 1,0-1,0 1,0-1,-1 1,1-1,0 1,-1-1,1 1,-1 0,0-1,1 1,-1 0,0-1,0 1,0 0,0 0,0 0,-15-24,-1 0,-1 2,-1 0,-1 2,-1 0,-9-6,-7-8,-191-175,189 168,40 43,-1-1,1 1,-1-1,1 1,-1-1,1 1,0-1,-1 0,1 1,0-1,-1 0,1 0,0 1,-1-1,1 0,0 0,0 0,-1 0,1 0,0 0,0 0,-1 0,1 0,0 0,0 0,-1 0,1 0,0-1,-1 1,1 0,0-1,-1 1,1 0,0-1,-1 1,1-1,-1 1,1-1,-1 1,1-1,-1 1,1-1,-1 0,0 1,1-1,-1 0,0 1,1-1,-1 0,0 1,0-1,0 0,0 0,1 1,-1-1,0 0,0 0,-1 1,1-1,0 0,0 1,0-1,0 0,-1 0,1 0,185 83,-144-60,-8-7,-1 2,-1 1,-1 1,0 2,-1 1,-2 1,0 2,-2 0,0 2,9 15,-30-37,-1 0,0 1,0-1,-1 1,0 0,0 0,0 0,0 0,-1 0,0 0,0 0,-1 1,0-1,0 0,0 0,-1 0,0 1,0-1,-1 0,1 0,-1 0,-1-1,1 1,-1 0,0-1,0 1,-1-1,1 0,-1 0,0-1,-1 1,0 0,-22 18,0-1,-1-2,-2-1,0-1,0-1,-2-2,0-1,-5 0,-24 12,-38 16,44-20,1 2,1 2,-27 20,35-13</inkml:trace>
  <inkml:trace contextRef="#ctx0" brushRef="#br0" timeOffset="-1562.391">19173 1790,'-1'-1,"0"1,0-1,0 1,1-1,-1 1,0-1,0 1,1-1,-1 0,0 1,1-1,-1 0,1 0,-1 1,1-1,-1 0,1 0,-1 0,1 0,0 0,0 0,-1 0,1 1,0-1,0 0,0 0,0 0,0 0,0 0,0 0,0 0,1 0,-1 0,0 0,0 0,1 0,-1 0,1 1,-1-1,1 0,-1 0,1 0,-1 1,1-1,0 0,-1 1,1-1,0 0,58 5,-35 10,-1 1,0 1,-1 1,-1 1,-1 1,0 0,-1 2,-2 0,0 1,-1 1,2 5,-11-18,42 61,-2 2,-4 2,-4 1,-2 2,-1 12,-16-32,-21-58,1 0,-1 0,1 0,-1 0,1 0,0 0,-1 0,1 1,-1-1,1 0,-1 0,1 0,-1 0,1 1,-1-1,1 0,0 1,-1-1,1 0,-1 0,1 1,0-1,-1 1,1-1,0 0,0 1,-1-1,1 1,-228-397,195 335,-4 1,-1 2,-4 2,-1 1,-3 3,-39-34,73 75,-2 1,1 0,-1 0,-1 2,1-1,-1 2,-1 0,0 1,0 1,0 0,0 1,-1 1,1 0,-1 1,0 1,0 1,0 0,0 1,1 1,-15 3,-10 10,0 1,1 2,1 2,1 1,0 3,2 0,1 3,1 0,1 3,2 0,1 2,1 2,2 0,2 2,-22 38,-7 15</inkml:trace>
  <inkml:trace contextRef="#ctx0" brushRef="#br0" timeOffset="1327.99">6340 353,'-12'-19,"16"42,0 42,-2 0,-4-1,-2 1,-4 0,-2-1,-3 0,-2-1,-11 23,-34 73,43-136,8-27,12-45,21-25,2 1,4 2,30-52,-55 112,22-44,1 1,3 2,3 1,1 1,3 2,2 2,1 2,3 1,1 3,10-5,-38 33,0 1,2 0,-1 1,1 1,0 1,1 1,0 1,0 0,3 1,-16 3,-1 1,1 0,0 1,-1-1,1 1,0 1,0-1,-1 1,1 0,0 1,-1-1,1 1,-1 1,0-1,0 1,0 0,0 1,0-1,-1 1,1 0,-1 1,0-1,0 1,-1 0,1 0,-1 0,0 1,-1 0,2 3,1 9,0 1,-2 0,-1 0,0 0,-1 1,-1-1,-1 1,-1-1,-1 0,0 1,-1-1,-1 0,-1 0,-1-1,-1 0,0 0,-1 0,-1-1,-1 0,0 0,-4 2,-10 20,-2-2,-2 0,-2-2,0-1,-3-2,0-1,-2-1,-2-2,0-2,-2-1,0-2,-2-2,-1-1,0-3,-1-1,-19 3,-10-3</inkml:trace>
  <inkml:trace contextRef="#ctx0" brushRef="#br0" timeOffset="1827.943">7489 818,'4'-7,"1"-1,0 1,1 1,0-1,0 1,0 0,1 0,0 1,0 0,0 0,1 0,-1 1,1 0,6-1,-12 4,94-29,-94 29,1 1,-1 0,0-1,0 1,1 0,-1 0,0 0,0 1,1-1,-1 0,0 1,0 0,0-1,0 1,0 0,0 0,0 0,0 0,0 1,0-1,0 0,0 1,-1-1,1 1,-1 0,1 0,-1-1,0 1,0 0,0 0,0 0,0 0,0 0,0 0,0 1,-1-1,1 0,-1 0,0 1,0-1,0 0,0 2,-2 11,0 1,-2-1,0-1,0 1,-2-1,1 1,-2-2,0 1,-1-1,0 0,-1 0,0-1,-1 0,-4 3,-8 10,-2-1,0-2,-1 0,-2-1,0-2,-1-1,-1-1,0-1,-1-2,-1-1,0-1,-1-2,-12 2,39-10,-1 0,1 0,-1-1,0 0,0 0,1-1,-1 1,0-1,0 0,0-1,0 1,0-1,1-1,-1 1,0-1,1 0,-1 0,1 0,0-1,0 0,0 0,0 0,0-1,0 1,1-1,0 0,0-1,0 1,0-1,1 1,0-1,0 0,-2-5,3-7,1 1,0-1,1 0,1 0,1 1,1-1,0 1,1 0,0-1,1 2,1-1,1 1,0-1,1 2,1-1,0 1,1 1,3-3,0-1,0 0,1 2,1-1,1 2,0 0,1 1,0 0,1 2,1 0,0 1,0 1,0 0,1 2,9-2,79-17</inkml:trace>
  <inkml:trace contextRef="#ctx0" brushRef="#br0" timeOffset="2374.779">8284 773,'-12'7,"-174"236,186-242,0 0,-1 0,1 0,0 0,-1 0,1 0,0 0,-1 0,0 0,1 0,-1-1,1 1,-1 0,0 0,1 0,-1-1,0 1,0 0,0-1,0 1,0-1,0 1,0-1,1 1,-1-1,0 0,0 0,-1 1,1-1,0 0,0 0,0 0,0 0,0 0,0 0,0 0,0 0,0-1,0 1,0 0,0-1,0 1,0-1,0 1,0-1,0 1,1-1,-1 1,0-1,0 0,1-7,2 1,-1 0,1 0,0 0,0 0,1 0,0 0,0 1,1-1,0 1,0 0,4-4,-8 10,19-29,2 2,1 1,1 0,1 2,1 1,24-18,-46 37,0 1,0 0,1-1,-1 1,1 0,-1 1,1-1,0 1,0-1,0 1,0 1,0-1,1 0,-1 1,1 0,-1 0,1 0,-1 1,1-1,-1 1,1 0,0 0,-1 1,1 0,-1-1,1 2,-1-1,0 0,1 1,-1 0,0 0,0 0,0 0,0 1,0 0,0 5,0 0,-1 0,0 0,-1 1,0-1,0 1,-1-1,0 1,0 0,-1 0,0-1,-1 1,0 0,0-1,-1 1,0 0,0-1,-1 0,0 1,-3 3,-1 14,-2 1,-1-1,-2 0,0-1,-1-1,-2 0,0-1,-13 2,27-25,1 0,-1 0,0-1,0 1,1 0,-1 0,0-1,0 1,1 0,-1-1,0 1,1-1,-1 1,0-1,1 1,-1-1,1 1,-1-1,1 1,-1-1,1 0,-1 1,1-1,0 0,-1 0,1 1,0-1,0 0,-1 0,1 1,0-1,0 0,0 0,0 0,0 1,0-1,0 0,0 0,0 1,1-1,-1 0,0 0,0 0,1 1,-1-1,0 0,1 1,-1-1,1 0,-1 1,1-1,-1 1,1-1,0 1,-1-1,1 1,0-1,-1 1,1-1,0 1,-1 0,2-1,18-32,1 2,2 0,1 1,2 1,27-24,-49 49,-1 0,17-17,0 0,2 1,0 1,1 2,0 0,2 1,24-12,-47 27,0-1,0 1,0 0,0-1,0 1,0 0,1 0,-1 0,0 0,1 1,-1-1,0 1,1-1,-1 1,1 0,-1 0,1 0,-1 0,1 1,-1-1,1 1,-1-1,0 1,1 0,-1 0,0 0,0 0,1 0,-1 0,0 1,0-1,0 1,-1-1,1 1,0 0,-1 0,1 0,-1 0,1 0,-1 0,0 0,0 0,0 1,0-1,0 0,0 1,-21 123,-6-40,-1-2</inkml:trace>
  <inkml:trace contextRef="#ctx0" brushRef="#br0" timeOffset="2781.042">9123 928,'8'-1,"0"0,1-1,-1 0,0 0,0-1,0 0,-1 0,1-1,-1 0,0 0,0-1,0 0,-1 0,1 0,-1-1,4-5,86-109,-93 115,50-85,-52 87,1 0,0-1,-1 1,0 0,0-1,0 1,0-1,-1 0,1 1,-1-1,0 1,0-1,0 0,-1 1,1-1,-1 0,0 1,0-1,0 1,0 0,-1-1,1 1,-1 0,0 0,-1-2,-2 3,0-1,0 1,0 0,-1 0,1 1,0 0,-1 0,1 0,-1 0,0 1,1 0,-1 0,1 1,-1-1,1 1,-1 0,1 1,-1-1,1 1,0 0,0 1,0-1,0 1,-1 1,-33 16,1 2,1 1,1 2,1 2,2 1,0 2,2 1,2 1,0 1,-19 33,40-59,1 2,0-1,1 0,0 1,0 1,1-1,0 1,1-1,-1 1,2 1,0-1,0 0,1 1,0 0,1-1,0 1,1 0,0 0,0-1,1 1,3 10,-2-18,1 1,0-1,0 1,0-1,0 0,1 0,-1 0,1-1,0 1,0-1,0 0,0 0,0 0,0 0,0-1,1 0,-1 0,0 0,1 0,-1-1,1 0,-1 0,5 0,107-18,-25-11,-3-5</inkml:trace>
  <inkml:trace contextRef="#ctx0" brushRef="#br0" timeOffset="3140.356">9785 575,'-92'34,"71"-23,-123 65,121-49,58-10,88 6,109 32,-229-55,-1 1,1-1,0 1,0 0,-1-1,1 1,-1 0,1 1,-1-1,1 0,-1 1,0-1,1 1,-1 0,0 0,0 0,0 0,-1 0,1 0,0 1,-1-1,1 0,-1 1,0-1,0 1,0 0,0-1,0 1,-1 0,1-1,-1 1,0 0,0 0,0 0,0-1,0 1,0 0,-2 2,-5 9,-1-1,0 0,-1 0,-1-1,0 0,-1 0,0-1,-1-1,0 0,-2 1,-2 2,-27 23,-1-3,-2-1,-1-2,-1-3,-1-1,-2-3,0-2,-9 0,44-16,-1 0,0-1,0-1,-1-1,1-1,0 0,-9-1,-26-8</inkml:trace>
  <inkml:trace contextRef="#ctx0" brushRef="#br0" timeOffset="3390.315">10514 0,'0'4,"-4"16,-8 24,-6 18,-4 15,-2 13,-1 2,1-3,0 2,1 0,0 4,0 1,1-5,3-7,6-6,1-16,-1-27,1-18</inkml:trace>
  <inkml:trace contextRef="#ctx0" brushRef="#br0" timeOffset="3751.011">10094 663,'266'-7,"207"-35,-444 38,-19 2,-1 0,0 1,1 0,-1 0,1 1,0 1,-1-1,1 2,-1-1,6 3,-14-4,0 1,0-1,0 1,0 0,0-1,0 1,0 0,-1 0,1 0,0 0,0 0,-1 0,1 0,-1 0,1 0,-1 0,1 0,-1 0,1 0,-1 0,0 0,0 1,0-1,0 0,0 0,0 0,0 0,0 1,0-1,0 0,0 0,-1 0,1 0,-1 0,1 0,-1 0,1 1,-1-1,1-1,-1 1,0 1,-18 40,-1 0,-3-2,-1 0,-4 2,-20 34,-6 12,5-7</inkml:trace>
  <inkml:trace contextRef="#ctx0" brushRef="#br0" timeOffset="4000.948">10912 530,'-7'0,"-3"4,0 5,3 4,5 5,18 6,7-1</inkml:trace>
  <inkml:trace contextRef="#ctx0" brushRef="#br0" timeOffset="4235.352">11531 619,'-29'13,"2"2,0 1,0 1,2 2,-19 16,21-17,-38 31,2 2,3 3,-31 39,85-92,-1 1,1 0,0 0,-1 0,1 1,0-1,0 0,1 1,-1-1,0 1,1 0,0-1,0 1,0 0,0 0,0 0,0 0,1 0,-1 0,1 0,0 0,0 0,0 0,0 0,0 0,1 0,-1 0,1 0,0 0,0 0,0 0,1 1,3-2,1 0,-1-1,0 1,1-1,-1 0,1 0,-1 0,1-1,0 0,-1 0,1-1,-1 1,1-1,0 0,-4 0,170-25,0-7,64-26,-131 31</inkml:trace>
  <inkml:trace contextRef="#ctx0" brushRef="#br0" timeOffset="5578.955">6119 1767,'0'-3,"1"-1,-1 0,1 1,0-1,0 1,0 0,1-1,-1 1,1 0,0 0,0 0,0 0,0 0,1 0,-1 1,1-1,-1 1,1 0,0-1,0 1,0 0,0 1,1-1,-1 1,3-2,93-26,-93 28,101-16,2 6,-1 4,56 6,53-4,570-42,-161 2,-76 8,-66 8,102 7,204-30,40-1,-825 52,669-34,-81 53,-501-9</inkml:trace>
  <inkml:trace contextRef="#ctx0" brushRef="#br0" timeOffset="7141.384">23215 67,'-18'327,"12"-240,0-8,3-1,3 1,8 45,-9-121,1 1,0 0,0 0,1 0,-1 0,1-1,-1 1,1 0,0-1,1 1,-1 0,0-1,1 0,0 1,0-1,0 0,0 0,1 0,-1 0,1 0,0-1,0 1,0-1,0 1,0-1,0 0,1-1,-1 1,2 0,2-3,0-2,0 1,0-1,-1 0,1 0,-1 0,0-1,0 0,0 0,-1-1,1 0,-1 0,3-4,31-32,-3-1,-1-3,21-35,22-28,-32 57,-45 51,-1-1,0 0,1 0,0 0,-1 0,1 1,0-1,-1 0,1 1,0-1,-1 0,1 1,0-1,0 1,0-1,0 1,0 0,0-1,0 1,-1 0,1 0,0 0,0-1,0 1,0 0,0 0,0 0,0 1,0-1,0 0,0 0,0 0,0 1,0-1,0 0,0 1,0-1,-1 1,1-1,0 1,0-1,-1 1,1 0,0-1,-1 1,1 0,0 0,-1 0,1-1,-1 1,1 0,-1 0,0 0,1 0,-1 0,8 58,-8-55,-2 120,-1-87,2-1,1 1,2-1,2 0,1 1,3 5,-8-39,1 0,-1-1,1 1,0-1,0 1,0-1,0 0,0 1,1-1,-1 0,0 0,1 1,0-1,0 0,-1-1,1 1,0 0,0-1,1 1,-1-1,0 1,1-1,-1 0,0 0,1 0,-1 0,1-1,-1 1,1-1,0 1,-1-1,1 0,0 0,-1 0,1 0,-1-1,1 1,0-1,-1 1,1-1,-1 0,2-1,16-6,1-1,-1-1,-1-1,0-1,-1 0,0-2,-1 0,0-1,-1 0,0-3,-9 12,95-96,-4-4,-6-5,-4-3,59-103,-64 92,-53 87</inkml:trace>
  <inkml:trace contextRef="#ctx0" brushRef="#br0" timeOffset="7656.969">24761 839,'-6'-35,"11"29,0 1,1-1,-1 1,1 0,1 0,-1 1,1 0,-1 0,1 1,0-1,0 2,1-1,-1 1,1 0,-1 0,1 1,0 0,-3 0,26-6,1 1,0 1,1 3,-1 0,1 2,-1 1,0 2,8 2,-37-5,1 0,0-1,-1 2,1-1,-1 0,1 1,-1 0,1 0,-1 0,1 0,-1 0,0 1,1-1,-1 1,0 0,0 0,0 0,0 0,-1 1,1-1,-1 1,1 0,-1 0,0-1,0 1,0 1,0-1,-1 0,1 0,-1 1,0-1,0 1,0-1,-1 1,1-1,-1 1,1 0,-1-1,0 1,-1-1,1 1,-1 0,0 1,-9 19,-1-1,-1-1,-1 0,-1-1,-1 0,-1-1,0-1,-2 0,0-1,-1-1,-1-1,-7 4,10-8,0 0,0-2,-1 0,0 0,-1-2,0 0,-1-2,1 0,-1-1,0-1,0 0,-1-2,1-1,-1 0,1-1,-1-2,1 0,-1-1,-5-2,20 4,0-1,0 0,0 0,1 0,-1-1,0 0,1 0,0 0,0-1,0 1,0-1,0-1,1 1,0-1,0 1,0-1,0 0,1-1,0 1,0-1,0 1,1-1,0 0,0 0,0 0,1 0,0 0,0 0,0-1,1 1,0 0,0 0,1 0,0-2,6-19,1 1,2 0,1 0,0 1,2 0,1 1,1 1,1 0,1 1,1 1,1 1,0 0,2 1,0 1,1 2,9-6,-1 0,0 2,2 0,0 2,1 2,0 1,2 1,6 0,36-4</inkml:trace>
  <inkml:trace contextRef="#ctx0" brushRef="#br0" timeOffset="7938.199">25512 862,'-8'3,"-9"17,-6 20,0 7,9-20,14-29,14-30,21-20,18-9,16-6,14 2,13 8,-3 9,-3 14,7 19,-13 13</inkml:trace>
  <inkml:trace contextRef="#ctx0" brushRef="#br0" timeOffset="8219.423">26506 23,'0'-4,"0"18,-4 21,-5 24,-8 20,-5 15,-3 4,-1 3,1 0,0 2,1-6,1-1,11-1,9-17</inkml:trace>
  <inkml:trace contextRef="#ctx0" brushRef="#br0" timeOffset="8672.52">27500 23,'-7'114,"-6"0,-4 0,-6-2,-24 72,14-51,25-98,5-20,1-1,-2 0,0 1,-1-2,0 1,-1-1,0 1,-1-2,-7 11,12-22,0 0,0 0,0 0,1 0,-1 0,0 0,0-1,0 1,0-1,-1 0,1 1,0-1,0 0,0 0,0 0,0-1,0 1,0 0,0-1,0 0,0 1,0-1,0 0,0 0,0 0,1 0,-1 0,0 0,1-1,-1 1,0 0,1-1,0 0,-1 1,1-1,0 0,0 1,0-1,0 0,0 0,0-1,-3-1,-8-13,-1 2,-1-1,0 2,-1 0,0 1,-1 0,-1 1,0 1,-1 0,0 2,0 0,-1 1,0 1,0 0,-1 2,0 0,0 1,0 2,0 0,0 0,-1 2,1 1,-1 0,-9 3,24-3,-1-1,1 1,0 0,0 1,0-1,0 1,0 1,0-1,1 1,-1 0,1 0,0 0,-1 1,2 0,-1 0,0 0,1 1,0-1,0 1,0 0,0 0,1 1,0-1,0 1,1-1,-1 1,1 0,0 0,1 0,0 0,0 0,0 1,0-1,1 0,0 0,1 1,-1-1,2 5,6 0,0 1,1-2,0 1,0-1,1 0,1-1,0-1,0 1,0-2,1 1,1-2,-1 0,1 0,0-1,0-1,0 0,1 0,-1-2,1 1,3-2,23 7,0-2,0-2,0-1,1-2,-1-2,0-2,0-1,31-9,24-10</inkml:trace>
  <inkml:trace contextRef="#ctx0" brushRef="#br0" timeOffset="10016.166">22862 1370,'-7'4,"25"4,-15-7,83 26,2-5,0-3,1-4,1-4,17-2,262 10,140-20,-193-1,595 2,-437 22,72 21,579 61,-391-13,-552-44,-106-13</inkml:trace>
  <inkml:trace contextRef="#ctx0" brushRef="#br0" timeOffset="13172.14">17362 16676,'245'-12,"-213"14,0 0,-1 3,1 0,-1 2,0 2,-1 0,0 2,-1 2,0 0,-1 2,0 1,-1 1,-1 2,-1 0,-1 2,1 1,-18-14,0 0,0 0,-1 0,0 1,-1 0,0 0,0 0,-1 0,0 1,0 0,-1 0,-1 0,0 0,0 0,-1 1,0-1,-1 1,0-1,0 0,-1 1,-1-1,0 0,0 1,-1-1,-4 8,-7 12,-2-1,-2-1,0-1,-2 0,-1-2,-1 0,-1-1,-1-2,-1 0,-1-2,0 0,-2-2,0-1,-19 7,10-4,0-2,-2-1,0-3,-1-1,0-1,-1-3,0-1,0-2,-24 0,44-5,-1-1,0 0,1-2,-1 0,1-2,0 0,0-1,0-1,1-1,0-1,0-1,1-1,0 0,0-2,1 0,1-1,0 0,1-2,-3-3,9 6,1-1,0 0,0 0,1-1,1-1,0 1,1-1,1 0,0 0,1-1,1 1,1-1,0 0,0 0,2 1,0-1,1 0,0 0,1 0,1 0,4-10,0 0,1 0,1 0,1 1,1 1,2 0,0 0,1 1,2 1,0 0,2 1,0 1,9-7,-8 13,0 1,1 1,0 1,1 1,0 0,0 2,1 0,0 2,1 0,-1 2,1 0,0 2,0 0,0 2,0 0,0 1,0 2,0 0,0 2,-1 0,0 2,0 0,0 1,-1 1,-1 2,1 0,-2 1,18 13,158 132,-107-70</inkml:trace>
  <inkml:trace contextRef="#ctx0" brushRef="#br0" timeOffset="13547.152">17383 17206,'0'4,"8"16,6 12,12 16,8 11,15 10,13 13,16 7,23 14,-4-10</inkml:trace>
  <inkml:trace contextRef="#ctx0" brushRef="#br0" timeOffset="15343.9">16810 1678,'-2'1,"0"0,1 0,-1-1,0 1,0 1,1-1,-1 0,1 0,-1 1,1-1,0 0,-1 1,1-1,0 1,0 0,0 0,0-1,0 1,0 0,1 0,-1 0,1 0,-1 0,1-1,0 1,-1 0,1 0,0 1,-1 2,-13 75,2 1,5 1,2 29,-2 15,-2-31,7-106,2-31,3 1,1 0,1 0,9-25,-5 20,-1-7,2 0,3 1,2 0,2 1,3 1,1 1,3 0,2 2,2 1,8-7,-26 41,0 0,1 1,1 1,-1 0,2 1,-1 0,1 0,1 2,-1 0,1 0,1 1,5-1,-12 4,0 1,0 1,0-1,0 1,0 1,0 0,1 0,-1 0,0 1,0 0,0 1,0 0,0 0,0 0,-1 1,1 0,-1 1,0 0,1 0,-2 1,1-1,-1 1,7 6,-8-6,-1 0,1 0,-1 0,1 1,-1 0,-1-1,1 1,-1 0,0 1,-1-1,0 1,0-1,0 1,0 0,-1-1,0 1,-1 0,0 0,0 0,0 0,-1-1,0 1,0 0,0 0,-1-1,-1 4,-3 5,-1 0,0-1,-1 1,0-1,-2-1,1 0,-1 0,-1-1,-1 0,-7 6,-15 9,-1-2,-1-2,-1-1,-1-2,-1-1,0-2,-1-2,-1-2,-1-1,-32 4,-14 0</inkml:trace>
  <inkml:trace contextRef="#ctx0" brushRef="#br0" timeOffset="16046.972">17539 1105,'-9'50,"1"16,-11 237,18-301,1 0,-1 0,0 0,1 0,0 0,0 0,-1 0,1 0,1 0,-1 0,0 0,0 0,1 0,-1 0,1 0,-1 0,1 0,0-1,0 1,0 0,0 0,0-1,0 1,1 0,-1-1,0 1,1-1,-1 0,1 0,0 1,-1-1,1 0,0 0,0 0,-1-1,1 1,0 0,0-1,0 1,0-1,0 1,0-1,0 0,0 0,0 0,0 0,0-1,0 1,0 0,0-1,0 1,0-1,0 0,0 0,0 1,-1-1,1-1,0 1,-1 0,1 0,0-1,-1 1,0 0,1-1,-1 0,1-1,43-34,-2-2,-2-1,-2-3,29-40,-62 76,4-6,-7 9,-1 0,1 1,-1-1,1 0,1 1,-1 0,0-1,1 1,-1 1,1-1,0 0,0 1,0 0,0 0,3-1,-5 4,0 1,-1 0,1-1,-1 1,1 0,-1 0,0 0,0 0,1 0,-1 0,-1 0,1 0,0 0,-1 0,1 0,-1 1,1-1,-1 0,0 1,0-1,0 0,0 0,-1 1,1-1,-1 0,1 1,4 124,-2-125,-1 0,1 0,-1-1,1 1,-1 0,1-1,0 0,0 1,-1-1,1 0,0 0,0 0,0 0,1 0,-1-1,0 1,0 0,0-1,1 0,-1 1,0-1,0 0,1 0,-1-1,0 1,0 0,0-1,1 1,-1-1,0 0,0 0,0 1,0-1,0-1,0 1,0 0,0 0,-1-1,1 1,0-1,-1 0,1 1,-1-1,36-23,-2-2,-1-1,-1-2,7-10,9-6,52-50,-5 3</inkml:trace>
  <inkml:trace contextRef="#ctx0" brushRef="#br0" timeOffset="17484.371">30681 16964,'-31'-74,"21"65,7 41,7 11,2 0,2 0,2-1,2 0,1 0,2-1,2-1,8 10,-9-11,2-1,2-1,1-1,2-1,1-1,2 0,1-2,2-2,18 16,26-2,-56-43</inkml:trace>
  <inkml:trace contextRef="#ctx0" brushRef="#br0" timeOffset="17828.09">31233 16875,'0'-4,"3"-1,-5 8,-22 14,-22 16,-22 21,-10 20,0 5,-1 8,1 0,10-6,2-3,9-7,-2 3,17-3,15-14</inkml:trace>
  <inkml:trace contextRef="#ctx0" brushRef="#br0" timeOffset="18171.767">31166 17581,'-3'0,"-2"4,0 20,-3 20,-7 19,-5 6,-11-2,-7 3,3-10</inkml:trace>
  <inkml:trace contextRef="#ctx0" brushRef="#br0" timeOffset="18952.961">31387 17824,'-2'-1,"1"0,-1 1,1-1,-1 0,1 0,-1 0,1 0,-1 0,1 0,0-1,0 1,0 0,0-1,0 1,0-1,0 1,0-1,0 1,1-1,-1 0,1 1,-1-1,1 0,0 1,-1-1,1 0,0 0,0 1,0-1,1 0,-1 1,0-1,1 0,-1 0,1 1,-1-1,1 1,0-1,-1 1,1-1,0 1,0-1,0 1,1-1,-1 1,0 0,0 0,1 0,-1 0,1-1,208-331,-45 92,-138 216,-27 25,0-1,1 1,-1 0,1-1,-1 1,0 0,1 0,-1 0,1-1,-1 1,1 0,-1 0,1 0,-1 0,1 0,-1 0,1 0,-1 0,1 0,-1 0,1 0,-1 0,1 0,-1 0,1 1,-1-1,0 0,1 0,-1 0,1 1,-1-1,0 0,1 1,-1-1,1 0,-1 1,0-1,1 0,-1 1,0-1,0 1,1-1,-1 1,0-1,0 1,0-1,0 1,0-1,1 0,-1 1,0-1,0 1,0-1,0 1,0-1,0 1,-1-1,1 1,0 0,-18 118,-38 130,53-197,3-51,0 0,0-1,0 1,0 0,0 0,0-1,0 1,1 0,-1-1,0 1,0 0,1 0,-1-1,0 1,1-1,-1 1,1 0,-1-1,1 1,-1-1,1 1,-1-1,1 1,0-1,-1 1,1-1,0 0,-1 1,1-1,0 0,-1 0,1 0,0 1,0-1,-1 0,1 0,0 0,0 0,-1 0,1 0,0 0,0 0,-1-1,1 1,0 0,-1 0,1-1,0 1,-1 0,1-1,0 1,-1-1,1 1,-1-1,1 1,0-1,-1 1,1-1,-1 1,1-1,38-36,-39 37,319-362,-195 244,-123 116,0 1,0 0,0-1,1 1,-1 0,0 0,1 0,-1 0,1 0,-1 0,1 0,-1 0,1 1,0-1,-1 0,1 1,0-1,0 1,-1 0,1 0,0 0,0 0,-1 0,1 0,0 0,0 0,-1 1,1-1,0 1,0-1,-1 1,1 0,-1 0,1-1,-1 1,1 0,-1 0,1 1,-1-1,0 0,0 0,1 1,-1-1,0 1,0-1,0 1,-1-1,1 1,0-1,-1 1,1 0,-1 0,1-1,-1 1,0 0,1 0,-1-1,0 1,0 0,-1 0,1-1,0 1,0 0,-1 0,1-1,-1 1,0 0,0 0,-3 38,-1 0,-3-1,-1 0,-2 0,-13 32,4-11,-71 277,79-276</inkml:trace>
  <inkml:trace contextRef="#ctx0" brushRef="#br0" timeOffset="26186.837">3226 15108,'-41'3,"133"-87,699-692,73-37,-212 213,42-71,46-47,196-159,95 8,-250 197,794-673,-405 282,-889 798,110-107,611-546,-349 392,-100 62,-401 318,-134 129</inkml:trace>
  <inkml:trace contextRef="#ctx0" brushRef="#br0" timeOffset="27108.604">16567 3137,'-61'22,"1"4,2 3,2 3,0 2,2 3,2 1,-44 44,95-81,-1 0,0 0,0 0,0 0,1 1,-1-1,0 1,1-1,0 1,-1-1,1 1,0 0,0 0,0 0,0 0,0 0,0 0,0 0,1 0,-1 0,1 0,0 0,-1 0,1 0,0 1,0-1,0 0,1 0,-1 0,0 0,1 0,0 0,-1 0,1 0,0 0,0 0,0 0,0 0,0 0,1 0,-1-1,0 1,1-1,-1 1,1-1,0 1,1 0,19 10,0-1,1-1,1-1,-1-1,2-1,-1-1,0-1,1-1,23 0,-31-2,50 6,-14-2,-1 1,0 3,0 3,18 7,-69-20,2 0,0 1,0-1,1 1,-1 0,0-1,0 2,0-1,0 0,0 0,0 1,0 0,-1-1,1 1,0 0,-1 0,0 1,1-1,-1 0,0 1,0 0,0-1,-1 1,1 0,-1 0,1 0,-1 0,0 0,0 0,0 0,-1 0,1 0,-1 1,1-1,-1 2,-7 6,1 0,-2 0,1-1,-2 0,1-1,-1 0,-1 0,1-1,-2 0,1 0,-1-1,0-1,-1 1,-4 3,-45 27,0-2,-2-3,-2-2,-1-4,-1-3,0-2,-59 9,31-14</inkml:trace>
  <inkml:trace contextRef="#ctx0" brushRef="#br0" timeOffset="30920.868">8128 3092,'0'-1,"0"0,0 0,0 1,0-1,0 0,0 0,0 0,0 0,0 0,0 1,0-1,1 0,-1 0,0 0,1 0,-1 1,0-1,1 0,-1 0,1 1,-1-1,1 0,-1 1,1-1,0 1,-1-1,1 0,0 1,0 0,-1-1,1 1,0-1,0 1,0 0,-1 0,1-1,0 1,0 0,0 0,0 0,0 0,-1 0,1 0,0 0,0 0,0 0,0 0,-1 1,1-1,0 0,0 1,0-1,-1 0,1 1,0-1,0 1,0 0,49 32,-47-30,461 378,-262-199,60 79,499 589,-549-623,566 643,-335-307,-87-105,59 126,42 29,-111-163,360 423,-271-293,106 99,-309-378,304 372,5-50,-310-348,30 66,-142-182,117 166,202 197,-48-75,-362-409</inkml:trace>
  <inkml:trace contextRef="#ctx0" brushRef="#br0" timeOffset="31858.296">17958 14047,'-30'-71,"29"136,-2 43,-4-1,-5 0,-12 40,1-82,22-64,1-1,-1 1,1-1,-1 1,0-1,1 0,-1 1,1-1,-1 0,0 1,1-1,-1 0,0 0,1 1,-1-1,0 0,1 0,-1 0,0 0,0 0,1 0,-1 0,0 0,1 0,-1-1,0 1,1 0,-1 0,0 0,1-1,-1 1,0 0,1-1,-1 1,1-1,-1 1,1-1,-1 1,1-1,-1 1,1-1,-1 1,1-1,0 0,-1 1,1-1,0 1,0-1,-1 0,1 0,0 1,0-1,0 0,0 1,0-1,0 0,0 1,0-1,0 0,-3-15,1 1,1-1,0 0,1 0,1 1,0-1,1 0,1 0,0 1,1 0,4-9,-8 23,8-32,2 0,1 1,2 0,0 1,3 1,0 0,2 1,1 0,1 2,2 0,0 2,2 0,1 2,1 0,0 2,2 1,0 1,2 2,0 0,0 2,2 2,0 1,11-3,-38 14,0-1,0 0,0 1,0 0,0 0,0 1,0-1,0 1,0 0,1 1,-1-1,0 1,0 0,0 0,0 1,0-1,0 1,-1 0,1 1,0-1,-1 1,0 0,0 0,0 0,0 0,0 1,0 0,-1 0,0 0,0 0,0 0,0 0,0 1,-1 0,0 0,5 21,-1 0,-2 0,-1 0,0 0,-2 0,-1 1,-3 11,2-8,-2 0,0-1,-2 1,-2-1,0-1,-2 1,-1-1,-2-1,0 0,-2 0,-1-1,-1-1,-1-1,-1 0,-1-1,-1-2,-1 1,-1-2,-1-1,0-1,-2-1,-24 13,27-17,0-2,-2 0,1-2,-1 0,-1-2,1 0,-1-2,0-1,-8 0,24-4,0 0,0-1,0 0,1-1,-1 0,0 0,1-1,0 0,0 0,0-1,0 0,0 0,-3-4,-34-27</inkml:trace>
  <inkml:trace contextRef="#ctx0" brushRef="#br0" timeOffset="47029.044">19482 7068,'2'-2,"0"1,-1 0,1-1,0 1,0 0,0 0,0 0,0 1,0-1,0 0,0 1,0 0,0-1,0 1,0 0,1 0,-1 0,0 0,0 0,0 1,0-1,0 1,0-1,1 1,0 1,103 25,-1 6,-2 3,-1 6,-3 4,62 39,687 380,13 35,-599-355,656 378,-274-100,112 26,-388-246,32-5,-183-93,257 135,221 112,86 80,0-24,-308-155,102 60,346 139,-117-83,-237-93,-24-39,-225-82,-159-99,-84-15,-61-27</inkml:trace>
  <inkml:trace contextRef="#ctx0" brushRef="#br0" timeOffset="50139.918">32690 13561,'13'-49,"-4"59,12 124,-19-98,4 36,-4 1,-3-1,-3 0,-3 0,-13 50,15-111,5-34,4-30,3 0,2 1,2 0,2 0,3 2,2 0,2 0,-12 27,2 1,0 0,2 0,0 1,1 0,1 1,1 1,1 0,1 1,0 1,1 1,1 0,0 1,10-5,-26 19,-1 0,1 0,-1 1,1-1,0 0,0 1,-1 0,1-1,0 1,0 0,-1 0,1 1,0-1,0 1,-1-1,1 1,0 0,-1 0,1 0,-1 0,1 0,-1 1,1-1,-1 1,0 0,0-1,0 1,0 0,0 0,0 1,-1-1,1 0,-1 0,1 1,-1-1,1 3,34 99,-36-67,2-1,-22 245,17-274,2-18,-1-25,4-21,3 0,2 0,3 1,2 0,2 1,3 0,2 2,9-13,-25 55,2 1,-1-1,1 1,1 0,0 0,1 0,-1 1,2 0,-1 0,1 1,4-3,-10 11,0-1,0 1,0 0,1 0,-1 1,0-1,0 0,0 1,0-1,0 1,-1-1,1 1,0 0,0 0,0 0,0 0,-1 0,1 0,-1 1,1-1,-1 1,1-1,-1 1,0-1,1 1,-1 0,0-1,0 1,0 0,-1 0,1 0,0 0,-1 0,1 0,-1 0,0 0,1 0,-1 0,0 0,0 0,-1 0,1 0,0 0,-1 0,0 1,2 1,24 305,-14-105,8 55,-19-191</inkml:trace>
  <inkml:trace contextRef="#ctx0" brushRef="#br0" timeOffset="63029.624">19460 14489,'49'-18,"1062"-334,-431 145,-16-7,213-67,-197 70,300-93,-376 100,85 7,412-69,-536 131,187-70,-185 37,-211 26,-149 53,50-11,471-205,-124 32,18 3,-352 133,384-209,-400 232,-230 101,-14 6</inkml:trace>
  <inkml:trace contextRef="#ctx0" brushRef="#br0" timeOffset="63935.792">32535 9365,'0'-3,"0"1,4 6,5 2,8 3,9 5,16 18,11 23,11 17,11 14,-4 1,1 4,-5-5,-13-15,-20-14,-15-18</inkml:trace>
  <inkml:trace contextRef="#ctx0" brushRef="#br0" timeOffset="64435.718">33132 9365,'-6'-48,"-106"212,-8-4,-139 142,172-189,54-82,28-31</inkml:trace>
  <inkml:trace contextRef="#ctx0" brushRef="#br0" timeOffset="65076.361">33286 8548,'-3'15,"-2"24,0 23,2 21,-4 11,0 5,2 3,1-10,5-19,2-20</inkml:trace>
  <inkml:trace contextRef="#ctx0" brushRef="#br0" timeOffset="65563.998">33529 8680,'-3'0,"-10"8,-13 17,-17 16,-20 12,-19 12,-10 2,0-2,7-9,0-10,14-12</inkml:trace>
  <inkml:trace contextRef="#ctx0" brushRef="#br0" timeOffset="65938.929">32801 8526,'0'-3,"18"12,11 10,7 16,6 22,-1 18,3 13,-1 2,3 1,2-7,-5-15,-8-19</inkml:trace>
  <inkml:trace contextRef="#ctx0" brushRef="#br0" timeOffset="66251.451">32647 8791,'14'3,"25"6,24 1,16-2,10-1,8-3,3 3,4-1,-17-1</inkml:trace>
  <inkml:trace contextRef="#ctx0" brushRef="#br1" timeOffset="113663.061">28251 11795,'0'-4,"0"6,0 4</inkml:trace>
  <inkml:trace contextRef="#ctx0" brushRef="#br1" timeOffset="113928.667">28295 11927,'0'4,"0"20,4 17,1 2</inkml:trace>
  <inkml:trace contextRef="#ctx0" brushRef="#br1" timeOffset="114169.806">28339 12280,'-4'0,"-5"19,-4 21,-1 4</inkml:trace>
  <inkml:trace contextRef="#ctx0" brushRef="#br1" timeOffset="114170.806">28339 12656,'0'15,"-4"28,-1 6</inkml:trace>
  <inkml:trace contextRef="#ctx0" brushRef="#br1" timeOffset="114419.787">28383 12988,'0'4,"0"12,0 14,4 15,1-2</inkml:trace>
  <inkml:trace contextRef="#ctx0" brushRef="#br1" timeOffset="114420.787">28449 13362,'0'15,"-3"21,-2 14,0-1</inkml:trace>
  <inkml:trace contextRef="#ctx0" brushRef="#br1" timeOffset="114575.985">28405 13804,'0'4,"0"9,0 9,0 9,0 10,0-1</inkml:trace>
  <inkml:trace contextRef="#ctx0" brushRef="#br1" timeOffset="114779.079">28405 14114,'0'15,"0"20,0 8,0 3,4 3,5 3,8 8,2 2,-3-3,-4 16,-4-6</inkml:trace>
  <inkml:trace contextRef="#ctx0" brushRef="#br1" timeOffset="114935.377">28538 15085,'0'15,"4"28,1 6</inkml:trace>
  <inkml:trace contextRef="#ctx0" brushRef="#br1" timeOffset="115091.609">28626 15550,'-4'11,"-1"19,1 15,7 12,5-4</inkml:trace>
  <inkml:trace contextRef="#ctx0" brushRef="#br1" timeOffset="115259.314">28715 16057,'-4'4,"-1"5,0 4,1 27,1 7</inkml:trace>
  <inkml:trace contextRef="#ctx0" brushRef="#br1" timeOffset="115431.228">28692 16389,'-7'15,"-7"24,3 16,4-1</inkml:trace>
  <inkml:trace contextRef="#ctx0" brushRef="#br1" timeOffset="118774.723">27986 17383,'-9'-71,"15"15,3 0,3 0,2 1,2 0,2 2,4-2,-1 7,-22 49,1-1,0 1,0 0,0-1,-1 1,1 0,0-1,0 1,0-1,0 1,0 0,0-1,1 1,-1 0,0-1,0 1,0-1,0 1,1 0,-1-1,0 1,1-1,-1 1,0-1,1 1,-1-1,1 1,-1-1,1 1,-1-1,1 0,-1 1,1-1,-1 0,1 1,-1-1,1 0,0 0,-1 0,1 1,-1-1,1 0,0 0,-1 0,1 0,0 0,-1 0,1 0,-1 0,1 0,0-1,-1 1,1 0,0 0,-1 0,1-1,-1 1,1 0,-1-1,1 1,0-1,14 303,-15-298,0-2,-1 0,1 0,0 0,-1 0,1 0,0 0,1 0,-1 0,0 0,1 0,-1 0,1 0,-1 0,1 0,0 0,0 0,0 0,0 0,0-1,0 1,0 0,1-1,-1 1,1-1,-1 0,1 1,0-1,-1 0,1 0,0 0,0 0,0 0,0 0,-1-1,3 1,2-4,0 0,0-1,0 0,0 0,-1 0,0-1,0 0,0 0,0 0,-1 0,0-1,3-4,-4 5,70-96,-52 66,3 2,0 0,3 2,0 1,2 1,1 1,2 1,-31 25,1 0,-1 0,1 0,0 0,0 0,0 0,0 1,0-1,0 0,1 1,-1 0,0 0,1-1,-1 1,1 1,-1-1,1 0,0 1,-1-1,1 1,0 0,-1-1,1 2,0-1,-1 0,1 0,0 1,-1-1,1 1,-1 0,1 0,-1 0,1 0,-1 0,0 1,1-1,-1 1,0 0,0-1,0 1,0 0,0 0,-1 0,1 0,-1 0,1 1,-1-1,0 0,0 1,1 0,2 15,-1 0,-1 1,0-1,-2 1,0-1,0 1,-2-1,-1 0,-1 7,1-5,-28 140,14-95</inkml:trace>
  <inkml:trace contextRef="#ctx0" brushRef="#br1" timeOffset="119337.193">28958 17161,'-5'-16,"4"15,1 1,-1-1,1 0,-1 0,1 0,-1 1,1-1,0 0,-1 0,1 0,0 0,0 0,0 1,-1-1,1 0,0 0,0 0,0 0,1 0,-1 0,0 0,0 0,0 1,1-1,-1 0,0 0,1 0,-1 0,1 1,-1-1,1 0,-1 0,1 1,-1-1,1 0,0 1,0-1,-1 1,1-1,0 1,0-1,0 1,8-2,0 1,0 1,0-1,0 1,0 1,0 0,0 0,0 1,0 0,0 1,-1-1,1 2,-1-1,0 1,0 1,8 2,0 1,0 1,-1 1,-1 0,0 1,0 1,-1 0,-1 0,0 1,0 1,-1 1,-6-8,-1-1,0 1,0-1,0 1,-1 0,0 0,-1 1,1-1,-1 1,-1-1,0 1,0 0,0-1,-1 1,0 0,0 0,-1-1,0 1,0 0,-1-1,0 1,-1-1,1 0,-1 0,-1 0,-1 3,-2-1,0 1,-1-1,0-1,-1 0,0 0,0-1,0 1,-1-2,0 0,-1 0,1-1,-1 0,0-1,0 0,-1-1,1 0,-1 0,0-2,1 1,-1-2,0 1,0-2,0 1,1-2,-1 1,0-2,1 1,0-2,-1 0,1 0,0-1,1 0,-1 0,1-2,1 1,-1-1,1 0,0-1,0 0,1-1,0 0,1 0,0-1,0 1,1-2,0 1,0-2,3 1,1 1,-1-1,2 0,-1 0,2 0,-1 1,2-1,-1 0,1 0,1 0,0 0,1 1,0-1,0 1,1-1,0 1,1 1,0-1,1 1,3-5,-5 10,1 1,0-1,0 1,0 0,0 0,0 1,1 0,-1 0,1 0,0 0,-1 1,1 0,0 0,0 0,0 1,0 0,0 0,0 1,-1 0,1 0,0 0,0 0,-1 1,1 0,-1 0,1 1,-1-1,0 1,0 1,0-1,0 0,-1 1,4 4,55 30</inkml:trace>
  <inkml:trace contextRef="#ctx0" brushRef="#br1" timeOffset="125520.044">28162 11795,'-1'-2,"-1"0,0 0,1 0,-1 1,0-1,0 1,0 0,0-1,0 1,-1 0,1 0,0 0,-1 0,1 1,0-1,-1 1,1-1,-1 1,1 0,-1 0,1 0,-1 0,1 1,-1-1,-6 0,-266-23,-635-43,489 71,-214 38,-107-4,247 10,-502 61,189-47,-69-41,206-36,-378 18,223 50,-662 41,936-65,-371 0,271-9,-207-21,268-22,-5 0,-243-21,-130 19,-657 25,1181 16,-47 24,-50 4,-181-15,-37-8,-96 1,159-2,234-8,-108 10,71 12,-264 6,466-33,255-4</inkml:trace>
  <inkml:trace contextRef="#ctx0" brushRef="#br1" timeOffset="127816.749">18820 11463,'-7'-8,"13"13,-10 119,-1-88,-9 95,-7 0,-5-1,-17 36,41-158,-1 3,0 0,-1 0,0 0,-1 0,-1-1,1 1,-1-1,-1-1,-1 2,7-10,0 0,0-1,1 1,-1-1,0 1,0-1,0 1,0-1,0 1,0-1,0 0,0 0,0 1,0-1,0 0,0 0,0 0,0 0,0 0,0 0,0-1,0 1,0 0,0 0,0-1,0 1,0-1,0 1,0-1,1 1,-1-1,0 1,0-1,0 0,1 1,-1-1,0 0,1 0,-1 0,1 1,-1-1,1 0,-1 0,1 0,-1 0,1 0,0 0,0 0,0 0,-1 0,1 0,0 0,0 0,0 0,0 0,1 0,-1 0,0-1,-4-30,2 0,1 0,2-1,1 1,1 0,2 0,1 0,1 1,3-3,5-26,3 2,2 0,3 1,2 1,3 2,2 0,25-32,-44 70,0-1,1 1,0 1,2 0,-1 1,2 1,0 0,1 1,0 0,0 1,11-4,-23 13,-1 1,1 0,-1 0,1 0,-1 0,1 1,-1-1,1 1,0 0,-1 0,1 0,-1 1,1-1,0 1,-1 0,1 0,-1 0,0 1,1-1,-1 1,0-1,0 1,0 0,0 1,0-1,0 0,-1 1,1-1,-1 1,0 0,2 2,42 105,-43-99,-1-1,-1 1,0 0,0 0,-1 0,0 0,-1 0,0 0,-1 0,0-1,-1 1,0-1,0 1,-1-1,-1 0,0 0,0-1,-1 1,0-1,0 0,-1-1,-1 0,1 0,-1 0,-4 2,-6 3,0 1,-2-2,1-1,-2 0,1-2,-1 0,-1-1,1-1,-1-2,-1 0,1-1,-1-1,1-1,-1-1,0-1,-15-2,-15-9</inkml:trace>
  <inkml:trace contextRef="#ctx0" brushRef="#br1" timeOffset="128707.309">19150 11265,'0'0,"0"1,0-1,-1 0,1 1,0-1,-1 0,1 1,0-1,-1 0,1 0,-1 1,1-1,0 0,-1 0,1 0,-1 1,1-1,-1 0,1 0,0 0,-1 0,1 0,-1 0,1 0,-1 0,1 0,-1 0,1 0,-1 0,1 0,0-1,-1 1,1 0,-1 0,1 0,0-1,-1 1,1 0,-1 0,1-1,-6 317,12-214,-7-103,1 1,0-1,0 0,0 0,0 1,0-1,0 0,0 0,0 1,0-1,0 0,1 1,-1-1,0 0,0 1,1-1,-1 0,0 1,1-1,-1 1,1-1,-1 0,1 1,-1-1,1 1,-1-1,1 1,-1 0,1-1,-1 1,1-1,0 1,-1 0,1 0,0-1,0 1,-1 0,1 0,0 0,-1 0,1 0,0 0,0 0,-1 0,1 0,0 0,-1 0,1 0,0 1,-1-1,1 0,0 0,-1 1,1-1,0 1,-1-1,1 0,-1 1,1-1,-1 1,1-1,-1 1,1 0,-1-1,1 1,-1-1,0 1,1 0,-1-1,0 1,110-227,-110 226,1 0,-1 0,1 0,0 1,-1-1,1 0,-1 0,1 0,-1 0,1 0,-1 1,1-1,-1 0,1 1,-1-1,1 0,-1 1,1-1,-1 0,0 1,1-1,-1 1,1-1,-1 1,0-1,0 1,1-1,-1 1,0-1,0 1,0-1,1 1,-1-1,0 1,0 0,0-1,0 1,0-1,0 1,0-1,0 1,-1 0,1-1,0 1,0-1,0 1,-1-1,1 1,0-1,0 1,-1-1,1 1,0-1,-1 1,1-1,-1 0,1 1,-1-1,1 0,-4 57,2 0,3 0,3 0,4 13,-8-70,-1 2,1 0,0 0,0 0,0 0,0 0,0 0,0 0,1 0,-1 0,0 0,1 0,0 0,-1-1,1 1,0 0,0 0,0-1,0 1,1 0,-1-1,0 1,0-1,1 0,-1 1,1-1,0 0,-1 0,1 0,0 0,-1 0,1 0,0-1,0 1,0-1,0 1,0-1,0 1,0-1,0 0,4-4,0 0,0 0,-1-1,0 0,0 0,0 0,0-1,-1 1,0-1,0 0,0-1,-1 1,0 0,1-5,3-2,38-86,-3-2,6-37,23-57,-43 127</inkml:trace>
  <inkml:trace contextRef="#ctx0" brushRef="#br1" timeOffset="130958.116">19107 11971,'0'-2,"0"1,0-1,0 0,1 1,-1-1,1 0,-1 1,1-1,0 0,-1 1,1-1,0 1,0-1,0 1,0 0,0-1,1 1,-1 0,0 0,1 0,-1 0,0 0,1 0,-1 0,1 1,0-1,-1 0,1 1,0-1,-1 1,1 0,0-1,-1 1,1 0,0 0,0 0,-1 0,2 1,70 15,-61-9,-1 1,0 1,0 0,-1 0,0 1,-1 1,0-1,-1 2,0-1,0 1,-1 0,-1 0,0 1,-1 0,0 0,-1 1,-1-1,0 1,0 0,-2-1,0 1,0 0,-2 13,1-22,-1 0,-1 1,1-1,-1 0,1 0,-2 0,1 0,0 0,-1-1,0 1,0-1,0 1,-1-1,0 0,1 0,-1-1,0 1,-1-1,1 0,-1 0,1 0,-1-1,0 1,0-1,0-1,0 1,-1-1,-2 1,-8 1,0-1,0 0,0-2,0 0,-1 0,1-2,0 0,0-1,0 0,-3-1,1-1,-1-1,1-1,0 0,0-2,1 0,-5-3,17 9,0-1,0 1,0-1,0 0,1 0,-1-1,1 1,0-1,0 0,1 0,0-1,0 1,0-1,0 1,1-1,0 0,0 0,1 0,-1 0,1 0,1 0,-1 0,1-1,0-5,5-5,0 0,1 1,0-1,1 1,1 0,1 1,0 0,1 0,1 1,0 0,1 1,0 1,1 0,0 0,1 1,0 1,1 0,0 1,10-4,-18 9,1-1,0 2,1-1,-1 1,1 0,-1 1,1 0,0 0,0 1,0 0,8 0,29 7</inkml:trace>
  <inkml:trace contextRef="#ctx0" brushRef="#br1" timeOffset="133098.582">1966 11817,'-25'10,"18"5,1 0,0 0,1 0,1 1,0-1,1 1,1 0,0 2,-1 5,-68 453,13-252,57-225,1 1,0 0,-1-1,1 1,-1-1,1 1,0 0,-1-1,1 1,-1 0,1 0,-1-1,1 1,-1 0,1 0,-1 0,1 0,-1 0,1 0,-1-1,1 1,-1 0,1 0,-1 1,1-1,-1 0,1 0,-1 0,1 0,-1 0,1 0,-1 1,1-1,-1 0,1 0,-1 1,1-1,0 0,-1 1,1-1,-1 1,1-1,0 0,-1 1,1-1,0 1,-3-42,2 1,1 0,3-1,1 1,2 0,4-11,-9 46,16-80,4 0,4 2,3 0,4 2,35-62,-56 120,2 1,0 0,2 1,0 0,1 2,1-1,5-2,-15 15,0 1,0 1,0-1,1 1,-1 0,1 1,0 0,1 0,-1 1,1 0,0 1,-1-1,1 2,0-1,0 1,0 1,0 0,0 0,0 0,0 1,6 2,-7-2,0 0,0 1,-1 0,1 1,-1-1,1 1,-1 1,0 0,-1 0,1 0,0 0,-1 1,0 0,0 1,-1-1,1 1,-1 0,-1 1,1-1,-1 1,0 0,0 0,-1 0,0 0,0 1,-1 0,0-1,0 1,-1 0,0 0,0-1,-1 1,0 0,-1 0,1 0,-1 0,-1 0,0-1,0 1,0 0,-2 1,-8 9,-1 0,-1-1,-1-1,-1 0,0-1,0-1,-2-1,0 0,0-1,-1-1,-1-1,1 0,-2-2,1 0,-1-1,0-1,-1-1,1-1,-1-1,-3-1,-94 3,91-15</inkml:trace>
  <inkml:trace contextRef="#ctx0" brushRef="#br1" timeOffset="134067.216">2629 11595,'-17'-64,"17"65,0-1,0 0,0 1,-1-1,1 1,0-1,0 0,0 1,0-1,-1 0,1 1,0-1,0 0,-1 1,1-1,0 0,-1 1,1-1,0 0,-1 0,1 0,-1 1,1-1,0 0,-1 0,1 0,0 0,-1 0,1 0,-1 1,1-1,-1 0,1 0,0 0,-1 0,1-1,-1 1,1 0,0 0,-1 0,1 0,-1 0,1 0,0-1,-1 1,1 0,0 0,-1-1,1 1,0 0,-1 0,1-1,0 1,0 0,-1-1,1 1,0-1,0 1,-1 0,1-1,0 1,0 0,0-1,0 1,0-1,0 1,0-1,0 1,0 0,0-1,-11 37,-6 183,17-214,-1 0,1 0,0 0,0 1,0-1,1 0,-1 0,1 0,1 0,-1 0,1-1,-1 1,1 0,1 0,-1-1,2 2,-3-6,1 0,-1 0,1 0,-1 0,1 0,0 0,-1 0,1 0,-1-1,1 1,-1-1,1 1,-1-1,1 0,-1 1,0-1,1 0,-1 0,0 0,0 0,0 0,1 0,-1 0,0-1,0 1,-1 0,1-1,0 1,0 0,-1-1,1 1,-1-1,1 1,0-2,-1 2,49-93,-50 95,1 0,0 1,0-1,0 0,0 1,0-1,0 0,0 1,1-1,-1 0,0 0,1 1,-1-1,1 0,-1 0,1 1,-1-1,1 0,0 0,0 0,0 0,0 0,0 0,-1 0,2 0,-1-1,0 1,0 0,0 0,0-1,0 1,1-1,-1 1,0-1,0 0,1 1,-1-1,0 0,1 0,-1 0,0 0,1 0,-1 0,0 0,1 0,-1-1,0 1,1 0,-1-1,0 1,0-1,0 0,1 1,-1-1,0 0,0 0,0 1,0-1,0 0,0 0,-1 0,1 0,0-1,0 1,-1 0,1 0,0 0,-1 0,1-1,-1 0,21 66,33 67,-53-129,0-1,0 1,0-1,0 1,0-1,0 0,0 1,0-1,1 0,-1 0,0 0,1 0,-1 0,1 0,-1 0,1 0,0 0,-1-1,1 1,0-1,-1 1,1-1,0 0,0 0,-1 0,1 0,0 0,0 0,-1 0,1 0,0-1,0 1,-1-1,1 1,0-1,-1 0,2 0,48-52,75-182,-74 127,-3 17,-5 15</inkml:trace>
  <inkml:trace contextRef="#ctx0" brushRef="#br1" timeOffset="134884.023">2541 12303,'0'-1,"-1"-1,1 1,-1-1,1 1,0 0,-1-1,1 1,0-1,0 1,0-1,0 1,1-1,-1 1,0-1,1 1,-1 0,0-1,1 1,0 0,-1-1,1 1,0 0,0 0,0-1,-1 1,1 0,1 0,-1 0,0 0,0 0,0 0,0 1,1-1,-1 0,0 1,1-1,-1 1,0-1,1 1,-1-1,1 1,-1 0,0 0,1 0,-1 0,1 0,-1 0,1 0,-1 0,1 1,0-1,15-2,-1 0,1 1,-1 1,1 0,-1 2,1 0,-1 0,1 2,-1 0,0 0,-1 2,1 0,-1 1,4 2,-15-6,1 0,0 1,-1-1,0 1,0 0,0 0,-1 0,1 0,-1 1,0-1,0 1,0 0,-1 0,0 0,0 0,0 0,0 1,-1-1,0 0,0 1,0-1,-1 1,0-1,0 1,0-1,-1 1,0-1,0 1,0-1,-1 1,0-1,0 0,0 0,0 0,-1 0,0 0,0-1,0 1,-4 2,-8 8,-1-1,-1-1,0-1,-1 0,0-1,-1-1,0-1,0 0,-1-2,0 0,-1-1,1-1,-1-1,0-1,-1-1,-10 0,19 0,0-1,0 0,0-1,-1-1,1 0,0 0,0-1,0-1,1 0,-1-1,1 0,-1-1,1-1,1 0,-1 0,1-1,0-1,1 1,-1-2,2 0,-4-3,11 7,1 1,-1-1,1 0,0 0,0 0,1 0,-1 0,1 0,0 0,1 0,-1 0,1 0,0 0,0 0,0 0,1 0,0 1,0-1,0 1,1-1,-1 1,1 0,0 0,0 0,0 0,1 0,-1 1,1-1,1 0,30-33,1 1,2 1,1 2,1 2,22-11,36-23</inkml:trace>
  <inkml:trace contextRef="#ctx0" brushRef="#br1" timeOffset="144477.06">6075 12258,'0'4,"7"20,3 5</inkml:trace>
  <inkml:trace contextRef="#ctx0" brushRef="#br1" timeOffset="144765.56">6119 12567,'0'11,"4"8,8 16,3 9,-2 12,-6 15,-5 15,-2-7</inkml:trace>
  <inkml:trace contextRef="#ctx0" brushRef="#br1" timeOffset="144999.912">6274 13429,'-4'15,"-1"20,4 19,2 0</inkml:trace>
  <inkml:trace contextRef="#ctx0" brushRef="#br1" timeOffset="145192.357">6318 13981,'0'15,"4"28,1 6</inkml:trace>
  <inkml:trace contextRef="#ctx0" brushRef="#br1" timeOffset="145442.335">6362 14313,'0'4,"0"4,0 9,-4 17,-1 9,4 14,2-4</inkml:trace>
  <inkml:trace contextRef="#ctx0" brushRef="#br1" timeOffset="145443.335">6428 14799,'-7'15,"-7"20,-1 22,3 3</inkml:trace>
  <inkml:trace contextRef="#ctx0" brushRef="#br1" timeOffset="145692.261">6407 15417,'-4'4,"-1"4,0 17,1 11,1 7,9 23,3 0</inkml:trace>
  <inkml:trace contextRef="#ctx0" brushRef="#br1" timeOffset="145942.305">6451 15991,'-16'11,"-4"8,5 11,5 2</inkml:trace>
  <inkml:trace contextRef="#ctx0" brushRef="#br1" timeOffset="145943.305">6451 16190,'0'7,"-8"14,-2 26,1 5</inkml:trace>
  <inkml:trace contextRef="#ctx0" brushRef="#br1" timeOffset="146866.134">6407 16875,'71'-61,"-71"60,1 1,-1-1,0 1,0-1,0 1,0-1,0 1,0-1,0 1,0-1,-1 1,1-1,0 1,0-1,0 1,0-1,-1 1,1-1,0 1,0 0,-1-1,1 1,0-1,-1 1,1 0,-1-1,1 1,0 0,-1-1,1 1,-1 0,1 0,-1-1,1 1,-1 0,1 0,-1 0,1 0,-1 0,1 0,-1 0,1 0,-1 0,1 0,-1 0,1 0,-1 0,1 0,-1 0,1 0,-1 0,1 1,-1-1,1 0,-1 0,1 1,0-1,-1 0,1 1,-1-1,1 0,0 1,-1-1,1 1,0-1,-1 1,-42 6,-1 2,1 2,1 2,0 2,1 1,1 2,-29 19,66-37,-1 1,1 0,-1 1,1-1,0 0,0 1,0 0,0-1,0 1,0 1,0-1,0 0,1 1,-1-1,1 1,0 0,0 0,0 0,0 0,0 0,1 0,-1 0,1 0,0 1,0-1,0 1,0-1,1 1,0-1,-1 1,1-1,0 1,1-1,-1 1,1-1,-1 1,1-1,0 1,0-1,7 5,1 0,-1-1,1 0,1 0,-1-1,1 0,0-1,0 0,1 0,1-1,-8-2,285 120,-288-122,1 1,0-1,0 1,-1 0,1-1,-1 1,1 0,0 0,-1 0,0 0,1 0,-1 1,0-1,1 0,-1 0,0 1,0-1,0 1,0-1,0 1,-1 0,1-1,0 1,-1 0,1-1,-1 1,0 0,1 0,-1-1,0 1,0 0,0 0,0 0,0-1,-1 1,1 0,-1 0,1-1,-1 1,1 0,-1-1,0 1,0-1,0 1,0-1,0 1,0-1,0 0,0 1,-1-1,1 0,0 0,-1 0,1 0,-1 0,0 0,1 0,-1-1,1 1,-1 0,-1-1,-23 14,-1-1,-1-1,0-2,0 0,-1-2,0-2,-1 0,1-2,-14 0,-15-4,14-5</inkml:trace>
  <inkml:trace contextRef="#ctx0" brushRef="#br1" timeOffset="147256.796">6804 17206,'75'-9,"-65"9,1 0,0 1,-1 0,1 1,0 0,-1 1,0 0,0 0,0 1,0 0,0 1,-1 0,1 1,-2 0,1 0,-1 1,1 0,-2 0,1 1,-1 0,0 0,-1 1,0 0,4 8,-9-13,0 0,-1-1,0 1,0-1,0 1,0 0,0-1,-1 1,1-1,-1 1,0-1,0 1,-1-1,1 0,-1 1,1-1,-1 0,0 0,0 0,0 0,-1-1,1 1,-1 0,1-1,-1 0,0 0,-2 2,-93 41,84-41,0-1,1-1,-2 0,1-1,0 0,0-1,0-1,0 0,0-1,0 0,0-1,0-1,1 0,0-1,-1 0,2-1,-1-1,1 0,0 0,-1-3,10 7,0 0,0 0,0 0,1-1,-1 1,1-1,0 0,0 0,1 1,-1-1,1 0,0-1,0 1,0 0,0 0,1 0,0-1,0 1,0 0,0 0,1 0,-1-1,1 1,0 0,1 0,-1 0,1 0,-1 0,1 0,1-1,85-97,-8 39</inkml:trace>
  <inkml:trace contextRef="#ctx0" brushRef="#br1" timeOffset="148272.292">15639 12237,'8'14,"2"6</inkml:trace>
  <inkml:trace contextRef="#ctx0" brushRef="#br1" timeOffset="148522.319">15926 12634,'-4'3,"-1"14,0 3</inkml:trace>
  <inkml:trace contextRef="#ctx0" brushRef="#br1" timeOffset="148772.294">15926 12943,'-8'15,"-5"20,-2 8,-1 0,1-3,8 10,5-3</inkml:trace>
  <inkml:trace contextRef="#ctx0" brushRef="#br1" timeOffset="148773.294">15772 13672,'-4'3,"-1"18,0 22,9 28,3 1</inkml:trace>
  <inkml:trace contextRef="#ctx0" brushRef="#br1" timeOffset="149006.607">15772 14379,'-4'4,"-1"12,4 30,2 7</inkml:trace>
  <inkml:trace contextRef="#ctx0" brushRef="#br1" timeOffset="149180.498">15772 14953,'-4'3,"-1"21,0 14,5 14,2 0</inkml:trace>
  <inkml:trace contextRef="#ctx0" brushRef="#br1" timeOffset="149343.813">15816 15550,'-4'15,"-5"23,0 21,0 4,6 3,4-11</inkml:trace>
  <inkml:trace contextRef="#ctx0" brushRef="#br1" timeOffset="149515.72">15882 16080,'-4'3,"-5"21,-4 13,-1 20,3-1</inkml:trace>
  <inkml:trace contextRef="#ctx0" brushRef="#br1" timeOffset="150359.41">15550 16588,'-26'95,"12"-38,-4 18,-4 0,-2-2,-15 27,25-79,8-33,13-28,2 0,1 1,2 1,2-1,2 2,1 0,2-1,-9 14,0 1,2 0,0 0,2 1,0 1,2 0,0 1,1 1,1 1,1 0,0 1,1 1,1 1,1 1,0 0,6-1,-22 13,-1 0,1 1,0-1,0 1,0 0,0 0,0 1,0 0,0 0,0 0,0 1,0 0,0 0,0 0,0 1,0 0,-1 0,1 1,-1-1,1 1,-1 0,0 1,0-1,-1 1,1 0,-1 0,1 1,-1-1,3 6,1 1,-1 0,0 1,-1-1,0 1,-1 1,0-1,-1 1,-1 0,0 0,0 0,-2 0,1 1,-2 3,0 0,-2-1,0 1,-1-1,0 0,-1 0,-1 0,-1 0,0-1,-1 0,-1 0,0-1,-1 0,0 0,-2-1,1 0,-13 10,-2 2,-2-2,0 0,-2-2,0-1,-1-2,-1 0,-16 4,-102 29,143-49,-1-1,0 0,1 0,-1-1,0 0,0 0,0 0,0-1,1 0,-1-1,0 1,1-1,-1 0,1-1,0 0,-1 0,1 0,1-1,-1 1,0-1,-1-2,-11-21,11 2</inkml:trace>
  <inkml:trace contextRef="#ctx0" brushRef="#br1" timeOffset="150843.746">16146 16918,'2'-1,"-1"0,1 0,-1-1,1 1,-1 0,1 0,0 0,0 1,-1-1,1 0,0 1,0-1,0 1,0-1,0 1,0 0,0 0,0 0,-1 0,1 0,0 0,0 1,0-1,0 1,0-1,1 1,8 5,0 0,0 0,-1 1,1 0,-1 1,-1 0,0 1,0 0,-1 0,0 1,0 0,-1 0,0 1,-1 0,-1 0,5 12,-6-18,-1 2,1-1,-2 0,1 1,-1-1,1 1,-2 0,1 0,-1 0,0-1,-1 1,1 0,-1 1,-1-1,1-1,-1 1,-1 0,1 0,-1 0,0 0,-1-1,1 1,-1-1,-1 0,1 0,-1 0,0 0,-3 2,-3-3,-2 0,1-1,0 0,-1-1,1 0,-1 0,0-2,0 0,0 0,0-1,0 0,0-1,0 0,0-1,1-1,-1 0,0 0,1-1,0 0,0-1,0-1,1 0,0 0,-10-8,14 10,0-1,-1 0,2 0,-1-1,1 0,0 0,0 0,0 0,1-1,0 0,0 0,1 0,0 0,0 0,1-1,-1 1,2-1,-1 0,1 0,0 0,1 1,0-1,0 0,1 0,0 0,0 0,1 1,0-1,0 0,1 1,0 0,0 0,1 0,0 0,1-2,32-27</inkml:trace>
  <inkml:trace contextRef="#ctx0" brushRef="#br1" timeOffset="180655.623">6473 17427,'-9'-7,"-3"70,10-52,-3 5,1 1,1 0,1-1,0 1,1 1,1-1,0 0,1 0,1 0,1 0,0-1,2 1,-1-1,2 0,0 0,1 0,1-1,9 14,2-15,0-2,1 0,1 0,0-2,0-1,1 0,0-2,1-1,0 0,-1-2,2 0,-1-2,0 0,1-2,-1-1,17-2,195-6,229-40,-174 14,-31 5,-1-11,195-59,-146 10,-14 5,73-3,-300 75,1 4,1 2,-1 3,48 5,-98 0,-1 1,1 1,-1 1,0 0,0 1,0 1,-1 0,0 1,0 1,-1 0,0 1,0 1,-1 0,0 1,-1 0,0 1,-1 0,0 1,-1 0,-1 0,0 1,1 3,-6-10,0 1,-1 0,0 0,0 0,-1 1,0-1,0 1,-1-1,0 1,0 0,-1-1,0 1,-1 0,0-1,0 1,-1-1,0 1,-1-1,0 0,0 0,0 0,-1 0,0 0,-1-1,0 0,-3 5,7-11,1 0,-1 1,0-1,1 0,-1 0,0 0,0 0,1 0,-1 0,0 0,0 0,0 0,0 0,0 0,-1-1,1 1,0 0,0-1,0 1,-1-1,1 1,0-1,-1 0,1 1,0-1,-1 0,1 0,0 0,-1 0,1 0,0 0,-1-1,1 1,0 0,-1-1,1 1,0-1,0 1,0-1,-1 0,1 1,0-1,0 0,0 0,0 0,0 0,0 0,0 0,0 0,1 0,-1 0,0 0,2-7,-1 1,1-1,1 1,0-1,0 1,0 0,1 0,0 0,0 0,1 1,0-1,0 1,1-2,15-20,1 1,2 1,0 0,1 2,2 1,0 1,2 1,0 1,1 2,1 1,1 1,0 1,19-5,36-10,2 3,1 5,1 3,48-3,-1 7,0 5,1 6,114 12,-68 13,-1 8,7 10,-112-23,0 3,-2 4,-1 2,-1 4,-1 4,-2 2,49 34,-25-4,-57-34,2-2,0-1,2-3,1-1,1-2,0-2,2-3,0-1,1-2,1-2,45 5,-27-19,1-2,-1-4,-1-2,0-3,0-3,7-6,28-5,463-118,-522 131,-1-2,0-2,-1-1,-1-3,-1 0,-1-3,-1 0,-1-3,-2-1,-1-1,18-23,32-50,-10 2</inkml:trace>
  <inkml:trace contextRef="#ctx0" brushRef="#br1" timeOffset="181827.46">9741 18311,'-8'3,"17"-16,43-73,4 3,3 2,6-1,-56 72,-6 5,1 0,0 0,0 0,0 1,0-1,1 1,0 0,0 0,0 1,0-1,1 1,-1 1,1-1,0 1,1-1,-5 5,0-1,0 1,-1-1,1 1,0 0,-1 0,1 0,-1 0,0 0,1 0,-1 0,0 0,0 0,-1 1,1-1,0 0,-1 1,1-1,-1 1,0-1,0 0,0 1,0-1,0 1,-1-1,1 1,-1-1,0 2,1 2,-31 272,30-277,1 0,-1 1,1-1,-1 0,1 0,-1 0,1 0,-1 0,1 0,0 1,0-1,0 0,-1 0,1 1,1-1,-1 0,0 0,0 0,0 1,0-1,1 0,-1 0,1 0,-1 0,1 0,-1 1,1-1,0 0,-1 0,1-1,0 1,0 0,0 0,0 0,0 0,0-1,0 1,0 0,0-1,0 1,0-1,0 1,0-1,0 0,1 1,-1-1,0 0,0 0,0 0,1 0,-1 0,0 0,0 0,1 0,-1 0,0-1,0 1,0 0,0-1,1 1,-1-1,0 0,0 1,0-1,0 0,0 1,0-1,0-1,25-20,-2-1,-1-2,0 0,-2-2,2-5,33-37,-53 65,-1 0,0 1,1-1,-1 1,1-1,0 1,1 0,-1 0,0 0,1 0,-1 1,1-1,0 1,0 0,0 0,0 1,0-1,1 1,-1 0,0 0,1 0,0 0,-3 3,0 0,0 0,0 0,0 1,0-1,0 0,-1 1,1-1,-1 1,1 0,-1-1,0 1,0 0,-1 0,1 0,0 0,-1 0,0 0,0 0,0-1,0 1,0 0,0 0,-1 0,0 2,-57 375,60-335,7-15</inkml:trace>
  <inkml:trace contextRef="#ctx0" brushRef="#br1" timeOffset="182249.302">10758 18222,'7'-8,"-1"-1,2 2,-1-1,1 1,0 0,1 1,-1-1,1 2,1-1,-1 2,1-1,0 1,0 0,0 1,0 1,0-1,1 1,-1 1,1 0,0 1,-1 0,1 0,3 1,-9 3,1-1,-1 1,0 0,0 0,0 0,0 1,-1 0,0 0,0 0,0 0,-1 1,0-1,0 1,0 0,0 0,-1 0,0 0,-1 0,1 1,-1-1,0 1,-1-1,1 1,-1-1,-1 0,1 1,-1-1,0 1,-1-1,1 0,-1 0,-1 1,1-1,-2 1,0 2,-1 0,0 0,0 0,-1 0,0-1,-1 0,0-1,0 1,-1-1,0-1,0 1,0-1,-1-1,0 0,0 0,0 0,-1-1,0-1,1 0,-1 0,0-1,-1 0,1-1,0 0,0 0,-1-1,1-1,0 1,-1-2,1 1,0-2,0 1,0-1,1-1,-1 0,-3-2,6 2,1-1,0 1,0-1,0-1,0 1,1-1,0 0,0 0,1 0,0-1,0 0,0 0,1 0,0 0,0 0,1-1,0 1,0-1,1 1,0-1,0 0,1 0,0 1,0-1,1 0,0 0,0 1,1-1,0 0,0 1,1 0,0-1,40-69,13 5</inkml:trace>
  <inkml:trace contextRef="#ctx0" brushRef="#br1" timeOffset="-195768.327">25314 10227,'-2'1,"0"1,1-1,-1 1,0-1,1 1,0-1,-1 1,1 0,0 0,0 0,0 0,0 0,0 0,1 0,-1 0,1 0,-1 0,1 1,0-1,-1 0,1 0,0 0,1 0,-1 1,0-1,1 0,-2 3,-14 769,-13-522,8-90,6 0,8 151,11-222,-5-1,-3 1,-6 19,-14 164,23-216,1-13,-1-88,5-1243,-2 759,35 26,-17 379,-10 101,0 13</inkml:trace>
  <inkml:trace contextRef="#ctx0" brushRef="#br1" timeOffset="-190968.906">24938 10160,'38'-20,"-90"28,-23 19,1 3,1 4,2 3,2 2,-23 21,85-56,0-1,-1 0,1 1,0-1,0 1,1 1,-1-1,1 1,0 0,0 1,1-1,-1 1,1 0,1 1,-1-1,1 1,0 0,1 0,-1 0,1 1,1-1,-1 1,2-1,-1 1,1 0,0 0,0 0,1 0,0-1,0 2,9 8,0-1,0 0,2 0,0-1,0-1,2 0,0 0,0-1,1-1,1 0,0-1,0-1,1 0,0-1,1-1,5 1,-7 0,223 127,-235-134,0-1,1 1,-1 0,0 0,0 0,0 0,-1 0,1 1,-1-1,1 1,-1 0,0 0,0 0,0 0,0 0,0 0,-1 0,1 0,-1 1,0-1,0 1,0-1,-1 1,1-1,-1 1,0-1,0 1,0 0,0-1,-1 1,0 1,-8 3,-1-1,0 0,-1 0,1-1,-1-1,0 0,-1 0,1-1,-1-1,0 0,0 0,0-1,0-1,0 0,0-1,0 0,-1 0,-202 4,193-5,33 1,48 1,-1 2,1 3,-1 3,-1 2,15 6,-68-16,1 0,-1 0,0 1,0-1,0 1,0 0,0 0,0 0,-1 0,1 1,-1-1,1 1,-1 0,0 0,0 1,0-1,0 0,-1 1,0 0,1-1,-1 1,-1 0,1 0,0 0,-1 1,0-1,0 0,0 0,-1 1,1-1,-1 1,0-1,0 0,-1 1,1-1,-1 2,-6 24,-2 1,0-1,-2-1,-1 0,-2 0,-1-2,-2 3,16-29,-137 215,99-162,2 1,2 2,4 2,-15 38,37-71,1 1,2-1,0 2,2-1,1 0,1 1,2 0,1-1,0 1,2-1,2 1,0-1,2 0,1-1,0 0,3 0,0-1,1 0,1-1,2 0,0-1,1-1,13 12,-22-27,0-1,0 0,1 0,0-1,0 0,0-1,1 0,-1 0,1-1,0 0,0 0,1-1,-1 0,0-1,1 0,-1 0,0-1,1 0,-1-1,1 0,-1-1,3 0,24-7,-1-1,0-2,-1-1,0-2,-1-1,42-20</inkml:trace>
  <inkml:trace contextRef="#ctx0" brushRef="#br1" timeOffset="-189765.868">23767 10713,'4'-8,"-3"2,-9 20,-10 23,-6 20,-7 19,-2 16,6-4,6-14,11-19,11-15,24-11,22-10,12-9,10-12,13-15,2-15,-11-2</inkml:trace>
  <inkml:trace contextRef="#ctx0" brushRef="#br1" timeOffset="-189343.981">23591 10912,'-4'0,"17"0,26 0,25 0,20 0,15 0,-10 0</inkml:trace>
  <inkml:trace contextRef="#ctx0" brushRef="#br1" timeOffset="-183688.148">25158 10182,'9'-16,"-22"112,-3 13,6 0,3 40,3 284,-19 93,24-273,13 253,-2-297,-8-195,-2-22,-1-30,-5-82,-3-32,7 0,9-37,11 15,16-257,-38-456,-11 644,8 215,2 66,24 694,-17-509,-10 0,-21 105,8-189,6 0,6 37,9 187,-11-284,10-59</inkml:trace>
  <inkml:trace contextRef="#ctx0" brushRef="#br1" timeOffset="-158440.067">24893 12634,'20'-1,"-6"0,-30 3,-334 48,-64-21,-97-18,-70 12,176 41,140-17,89-25,0-7,-36-9,-454 15,-688 58,499-69,537-12,-829-20,-19 24,616 18,-58 2,-150 1,31-1,11-9,-282-4,370-32,-600 68,649-32,-476-2,665-13,-510-12,44 4,543 11,-533-9,646-1,0 9,0 9,-56 15,-345 66,330-63,94-18,129-5</inkml:trace>
  <inkml:trace contextRef="#ctx0" brushRef="#br1" timeOffset="-152188.942">18488 12656,'-1'642,"-12"-471,9-172,-1-60,3 0,2-1,6-39,-6 95,2-47,1 1,3-1,2 2,3-1,2 1,2 1,18-41,-31 85,0 0,1 0,0 0,0 1,0-1,0 1,1-1,0 1,1 1,-1-1,1 0,-1 1,1 0,1 0,-1 1,1-1,-1 1,1 0,2 0,3 3,-1 0,0 2,0-1,0 1,0 1,0 0,0 0,-1 1,0 0,1 0,-2 1,1 0,0 1,-1 0,0 1,0-1,-1 1,7 8,-12-13,0 0,0 0,0 0,0 0,0 0,-1 0,1 1,0-1,-1 0,0 1,0-1,1 1,-2 0,1-1,0 1,0 0,-1-1,1 1,-1 0,0 0,0 0,0-1,0 1,-1 0,1 0,-1-1,0 1,1 0,-1-1,-1 1,1 0,0-1,0 0,-1 1,0-1,1 0,-1 1,0-1,0 0,0-1,0 1,0 0,-1 0,-1 0,-12 8,-1 0,-1-1,1-1,-2 0,1-2,-1 0,0-1,0-1,0-1,0 0,-1-2,0 0,1-1,-12-2,-4-4,15-3</inkml:trace>
  <inkml:trace contextRef="#ctx0" brushRef="#br1" timeOffset="-151314.051">18974 12523,'-12'58,"26"126,-15-183,1 1,0 0,-1 0,1 0,0 0,0 0,0 0,1 0,-1 0,0 0,1 0,-1 0,1 0,0 0,-1 0,1-1,0 1,0 0,0 0,0-1,1 1,-1-1,0 1,1-1,-1 0,1 1,-1-1,1 0,0 0,-1 0,1 0,0 0,0 0,0-1,0 1,-1-1,1 1,0-1,0 0,0 0,0 0,0 0,0 0,0 0,0 0,0 0,0-1,0 1,0-1,0 0,0 0,-1 1,1-1,0 0,0 0,-1-1,1 1,-1 0,1-1,0 0,83-104,-77 107,-13 125,3-110,0-12,1 1,0-1,0 1,0-1,1 1,-1 0,1-1,0 1,0-1,1 1,0 0,-1-1,1 1,1-1,-1 1,1-1,0 0,0 0,0 1,0-1,1-1,0 1,-1 0,1-1,2 2,-3-5,1 0,-1 0,1 0,0 0,-1 0,1-1,-1 1,1-1,-1 0,1 0,-1 0,0 0,1 0,-1 0,0-1,0 1,0-1,0 1,0-1,0 0,0 0,-1 0,2-2,-2 3,22-24,-1-1,-1-1,-2-1,0 0,5-16,22-32,-14 27</inkml:trace>
  <inkml:trace contextRef="#ctx0" brushRef="#br1" timeOffset="-150782.853">18996 13252,'0'15,"-4"24,-4 20,-6 19,1 8,-3-8,3-17</inkml:trace>
  <inkml:trace contextRef="#ctx0" brushRef="#br1" timeOffset="-148757.56">1812 13076,'0'0,"0"0,0 0,0 1,0-1,0 0,0 1,0-1,0 0,0 1,0-1,0 0,0 1,0-1,-1 0,1 0,0 1,0-1,0 0,0 0,-1 1,1-1,0 0,0 0,-1 0,1 1,0-1,0 0,-1 0,1 0,0 0,-1 0,1 1,0-1,-1 0,1 0,0 0,-1 0,1 0,0 0,0 0,-1 0,1 0,0 0,-1-1,1 1,0 0,-1 0,1 0,0 0,0 0,-1 0,1-1,0 1,-1 0,1 0,0 0,0-1,-1 1,-24 166,16-62,-5-1,-5 0,-15 44,-8-49,41-97,0 0,0 0,0 0,0 0,0 0,0 0,-1 0,1-1,0 1,-1 0,1-1,-1 1,1-1,0 0,-1 1,1-1,-1 0,1 0,-1 0,1 0,-1 0,1 0,-1 0,1 0,-1-1,1 1,0-1,-1 1,1-1,-1 1,1-1,0 0,0 0,-1 1,1-1,0 0,0 0,0 0,0 0,0-1,0 1,0 0,0 0,1-1,-1 1,0 0,1-1,-1 1,1 0,-1-1,1 1,0-1,0 1,0-1,0 1,0-1,0 1,0-1,-4-21,1 0,1 0,0 0,2-1,1 1,1 0,1 0,1 0,1 0,1 1,1 0,3-6,7-23,2 0,2 2,3 0,18-26,-30 55,0 0,2 2,1-1,0 2,1 0,1 1,0 0,1 2,1 0,0 1,19-9,-32 18,0 0,0 1,0 0,0 1,1-1,-1 1,1 0,-1 1,1 0,0 0,-1 0,1 1,0 0,0 0,-1 0,1 1,0 0,-1 1,1 0,0 0,-1 0,0 0,0 1,0 0,0 1,0-1,0 1,-1 0,0 1,0-1,0 1,0 0,-1 0,0 0,0 1,0 0,-1-1,1 1,0 4,-3-4,0-1,-1 1,1-1,-1 1,-1-1,1 1,-1-1,0 1,0-1,0 0,-1 1,0-1,0 0,0 0,-1 0,1 0,-1-1,0 1,-1-1,1 1,-1-1,0 0,0-1,0 1,-1-1,1 1,-2 0,-10 7,0-1,-1 0,0-1,0-1,-1-1,0 0,-7 1,7-3,0 0,0-2,0 0,-1-1,1 0,-1-2,1 0,-1-1,1-1,-10-3,-6-6</inkml:trace>
  <inkml:trace contextRef="#ctx0" brushRef="#br1" timeOffset="-147960.686">2475 12789,'-9'-1,"0"15,-21 218,30-230,-1-1,1 1,-1-1,1 0,0 1,0-1,0 1,0-1,0 1,0-1,0 0,0 1,0-1,1 1,-1-1,0 0,1 1,0-1,-1 0,1 1,0-1,-1 0,1 0,0 0,0 1,0-1,0 0,0 0,0-1,0 1,1 0,-1 0,0 0,0-1,1 1,-1-1,0 1,1-1,-1 1,1-1,-1 0,0 0,1 0,-1 0,1 0,-1 0,1 0,-1 0,1 0,-1-1,0 1,1 0,-1-1,0 0,1 1,-1-1,0 0,0 1,1-1,-1 0,0 0,1-1,88-97,-88 99,-1 1,1-1,-1 1,0-1,1 1,-1 0,0 0,0 0,0 0,0 0,0 0,0 0,0 0,0 0,0 0,0 0,0 0,-1 1,1-1,0 0,-1 1,1-1,-1 1,0-1,1 0,-1 1,0-1,0 1,0-1,0 1,0-1,0 1,-1-1,1 0,0 1,-1-1,1 1,1 5,-1-5,20 73,-20-74,1 1,-1 0,1 0,0-1,-1 1,1 0,0-1,0 1,0-1,0 1,1-1,-1 0,0 1,1-1,-1 0,0 0,1 0,0 0,-1 0,1 0,0 0,-1-1,1 1,0 0,0-1,-1 0,1 1,0-1,0 0,0 0,0 0,-1 0,1 0,0-1,0 1,0 0,-1-1,1 1,0-1,8-6,0 0,0-1,-1 0,0-1,-1 1,0-2,0 1,-1-1,0 0,-1-1,0 0,2-5,6-9,26-43</inkml:trace>
  <inkml:trace contextRef="#ctx0" brushRef="#br1" timeOffset="-147398.272">2497 13495,'-3'15,"-3"17,-2 17,-1 15,-6 17,-5 8,-2 5,3-14</inkml:trace>
  <inkml:trace contextRef="#ctx0" brushRef="#br1" timeOffset="-135711.594">24982 10094,'-1'-1,"0"0,0 1,0-1,0 0,0 1,0-1,0 0,0 1,0-1,0 1,0-1,0 1,0 0,0 0,-1-1,1 1,0 0,0 0,0 0,0 0,-1 0,1 1,0-1,0 0,0 0,0 1,0-1,-1 1,1-1,0 1,0-1,0 1,0 0,0-1,1 1,-1 0,0 0,0 0,0 0,1-1,-1 2,-9 2,-44 14,-2-2,0-2,0-3,-36 1,43-8,-1-3,0-2,0-1,-44-10,-24 0,-178-9,-469-49,276 16,-596-5,181 49,555 12,-217 11,195-6,-34-18,-607 2,249 47,424-3,-206 55,260-40,256-45,-202 35,-1-11,-67-6,-628 0,804-24,-743 22,192 4,-540 19,530-33,89-16,557 3,-762-28,-125-8,157 47,192 9,-222-10,7 72,-18-7,2-10,718-56,1-3,-1-5,-47-7,128 7,-23-4,-1 2,0 0,1 2,-1 2,0 1,-30 6,14 5</inkml:trace>
  <inkml:trace contextRef="#ctx0" brushRef="#br1" timeOffset="-132180.62">1657 9652,'-21'229,"6"-95,0 21,-7-1,-25 79,26-170,21-64,0 0,0 1,-1-1,1 1,0-1,-1 1,1 0,-1-1,1 1,0-1,-1 1,1 0,-1-1,1 1,-1 0,1 0,-1-1,0 1,1 0,-1 0,1 0,-1 0,1-1,-1 1,0 0,1 0,-1 0,1 0,-1 1,0-1,1 0,-1 0,1 0,-1 0,1 0,-1 1,1-1,-1 0,1 1,-1-1,1 0,-1 1,1-1,-1 0,1 1,0-1,-1 1,1-1,-1 1,11-218,-1 99,5 0,16-49,-22 130,2 0,2 1,1 0,2 1,1 0,2 2,1 0,2 1,15-18,-28 40,1 1,0 0,1 0,-1 1,2 0,-1 1,1 0,0 0,9-3,-17 9,1-1,0 1,-1-1,1 1,0 0,0 1,0-1,-1 1,1-1,0 1,0 0,0 1,0-1,0 1,0 0,0-1,-1 2,1-1,0 0,-1 1,1 0,-1 0,1 0,-1 0,0 0,0 1,0-1,0 1,-1 0,1 0,-1 0,1 0,0 1,1 3,1 1,-1 0,0 0,0 0,-1 0,0 0,-1 0,0 1,0 0,-1-1,0 1,0 0,-1 0,0-1,-1 1,0 0,0 0,-1-1,0 1,0-1,-1 0,0 1,-1-1,0 0,0-1,0 1,-1-1,-1 0,1 0,-1 0,-6 3,-1 0,0-1,-1-1,0 0,0-1,-1 0,1-1,-1-1,-1-1,1 0,-1 0,1-2,-7 1,-49 0</inkml:trace>
  <inkml:trace contextRef="#ctx0" brushRef="#br1" timeOffset="-131211.976">2143 9365,'28'285,"-28"-284,0 0,0 0,0 0,0 0,0 0,1 1,-1-1,0 0,1 0,-1 0,1 0,-1 0,1 0,-1 0,1-1,0 1,-1 0,1 0,0 0,0-1,-1 1,1 0,0-1,0 1,0 0,0-1,0 1,0-1,0 0,0 1,0-1,0 0,0 0,0 1,1-1,-1 0,0 0,0 0,0 0,0-1,0 1,0 0,0 0,0-1,1 1,43-34,-27 17,-15 17,1-1,-1 1,0 0,0 0,1 0,-1 0,0 1,0-1,1 1,-1 0,0 0,0 0,0 0,0 0,0 1,0-1,0 1,-1 0,1 0,-1 0,1 0,-1 1,0-1,1 0,-1 1,-1 0,1-1,0 1,-1 0,1 0,-1 0,0 0,0 0,0 0,0 2,7 9,-6-10,0 0,0-1,0 1,0 0,0-1,1 1,-1-1,1 0,0 1,0-1,0-1,1 1,-1 0,1-1,-1 0,1 0,0 0,0 0,0 0,0-1,0 0,0 0,1 0,-1 0,0-1,0 1,1-1,-1 0,0-1,0 1,1-1,-1 0,0 0,0 0,2-1,8-8,0-1,-1 0,0-2,-1 1,0-1,-1-1,0 0,-1-1,-1 0,0 0,2-8,-3 8,37-66,-8 7</inkml:trace>
  <inkml:trace contextRef="#ctx0" brushRef="#br1" timeOffset="-130180.751">2143 10248,'4'0,"1"4,4 1,-8 19,-7 23,-7 24,-8 13,-5 9,-5-1,6-8,8-19</inkml:trace>
  <inkml:trace contextRef="#ctx0" brushRef="#br1" timeOffset="-129477.685">2629 9984,'0'7,"-8"18,-9 24,-6 17,-7 14,2 7,6-14,7-20</inkml:trace>
  <inkml:trace contextRef="#ctx0" brushRef="#br1" timeOffset="-129196.456">2298 10138,'8'4,"17"1,16 0,15-1,14-2,10 0,18-1,-9-1</inkml:trace>
  <inkml:trace contextRef="#ctx0" brushRef="#br1" timeOffset="-128563.081">3137 9807,'1'-1,"-1"0,0-1,1 1,-1 0,0-1,0 1,0 0,0-1,0 1,0 0,0-1,0 1,-1 0,1-1,0 1,-1 0,1-1,-1 1,0 0,1 0,-1 0,0 0,0 0,0-1,0 1,0 1,0-1,0 0,0 0,0 0,0 0,0 1,0-1,-1 1,1-1,0 1,0-1,-1 1,1 0,0-1,-1 1,1 0,-1 0,1 0,0 0,-1 0,1 0,0 1,-1-1,1 0,0 1,-1-1,1 1,0-1,0 1,0 0,-1-1,1 1,0 0,0 0,-11 15,1 0,1 1,0 0,2 1,0 0,0 0,2 0,0 5,2-11,-4 6,1 1,1 0,1 1,0-1,2 1,0 0,1 0,1 0,1 0,1 0,1 0,0 0,2 0,0 0,1-1,1 0,1 0,1 2,-6-18,0 0,0 0,1 0,-1 0,1-1,-1 1,1-1,0 1,0-1,0 0,0 0,0 0,0-1,1 1,-1-1,0 0,1 1,0-2,-1 1,1 0,-1-1,1 1,0-1,-1 0,1-1,0 1,-1 0,1-1,-1 0,1 0,96-52,-55 14</inkml:trace>
  <inkml:trace contextRef="#ctx0" brushRef="#br1" timeOffset="-128266.286">2718 9918,'4'0,"8"0,22 0,15 0,19 0,13 0,7 0,4 0,5 0,16 3,-11 2</inkml:trace>
  <inkml:trace contextRef="#ctx0" brushRef="#br1" timeOffset="-126547.605">1260 9895,'61'-27,"-269"122,129-57,0 3,-61 44,119-70,0 0,1 1,1 1,1 1,1 0,0 2,1 0,1 0,1 2,1-1,1 2,-3 8,11-21,0 0,0 0,1 1,0-1,1 1,0-1,1 1,0 0,1 0,0-1,1 1,0 0,1 0,0-1,0 1,1-1,0 0,1 0,5 9,17 18,1-1,2-1,2-2,0-1,3-2,0-1,30 18,6 7,-17-16,-2 3,-2 2,-2 2,5 9,-46-48,0 0,-1 0,0 0,-1 0,1 1,-1 0,0 0,-1 0,1 0,-2 1,1-1,-1 1,0 0,0 0,-1-1,0 1,-1 0,0 0,0 0,0 0,-1 0,0 0,-3 7,-5 0,-2 1,0-1,0-1,-2 0,0-1,0 0,-1-1,-1 0,0-1,0-1,-1 0,-13 5,18-8,-267 132,240-108,39-29,-1 0,1-1,0 1,-1-1,1 1,0-1,0 0,0 1,0-1,0 0,1 1,-1-1,0 0,0 0,1 0,-1 0,1 0,-1-1,1 1,-1 0,1-1,0 1,-1-1,1 1,-1-1,1 0,0 0,0 0,414 112,-391-103,0 1,0 1,-1 2,-1 0,0 1,17 14,-34-22,1-1,-1 1,0-1,-1 2,0-1,0 1,0-1,0 1,-1 1,-1-1,1 0,-1 1,0 0,-1 0,0 0,0 0,-1 0,0 0,0 0,-1 1,0-1,0 0,-1 0,0 1,-6 15,-1-1,-1 0,-1-1,-1 0,-1-1,-1 0,-1 0,-1-2,0 0,-9 7,23-24,-148 166,99-117,3 2,2 2,2 2,3 2,-31 61,65-108,0 1,1-1,0 1,1 0,0 0,1 1,1-1,0 0,0 1,2 0,0-1,0 1,1 0,1-1,0 1,1-1,1 0,0 0,0 0,1 0,5 8,6 1,0 0,1-1,1-1,1-1,1-1,1 0,0-2,1 0,0-1,2-2,0 0,0-2,1 0,0-2,1 0,0-2,0-1,1-1,-1-1,1-2,0-1,0 0,21-4,42-1</inkml:trace>
  <inkml:trace contextRef="#ctx0" brushRef="#br1" timeOffset="-125297.698">288 11155,'19'-27,"-19"28,0-1,0 1,0-1,0 0,0 1,0-1,0 0,0 1,0-1,0 1,0-1,0 0,0 1,1-1,-1 0,0 1,0-1,0 0,1 1,-1-1,0 0,0 0,1 1,-1-1,0 0,1 0,-1 1,0-1,1 0,-1 0,0 0,1 0,-1 1,0-1,1 0,-1 0,1 0,-1 0,0 0,1 0,-1 0,1 0,-1 0,0 0,1 0,-1 0,0-1,1 1,-1 0,0 0,1 0,-1 0,0-1,1 1,-1 0,0 0,1-1,-1 1,0 0,0 0,1-1,-1 1,0 0,0-1,0 1,1 0,-1-1,0 1,-25 115,11-75,1 4,-21 65,5 1,-14 106,39-184,-1-4,2 0,1 0,1 1,2-1,3 27,-3-49,0 0,1 0,0-1,0 1,1 0,-1-1,1 1,0-1,1 0,-1 0,1 0,0 0,0-1,1 0,-1 1,1-2,0 1,0 0,0-1,0 0,1 0,-1-1,1 1,0-1,0-1,0 1,0-1,2 0,9 2,0-1,-1-1,1-1,0 0,0-2,0 0,0 0,-1-2,16-4,130-67,-84 28</inkml:trace>
  <inkml:trace contextRef="#ctx0" brushRef="#br1" timeOffset="-124716.777">0 11353,'4'0,"17"0,18 0,19 0,11 0,12-4,7-1,4-3,9 3,-13 2</inkml:trace>
  <inkml:trace contextRef="#ctx0" brushRef="#br1" timeOffset="-60907.159">13960 10204,'0'4,"-7"16,-3 5</inkml:trace>
  <inkml:trace contextRef="#ctx0" brushRef="#br1" timeOffset="-60672.801">13939 10425,'0'4,"3"4,2 6,4 11,-1 1</inkml:trace>
  <inkml:trace contextRef="#ctx0" brushRef="#br1" timeOffset="-60439.466">13983 10713,'-4'0,"-5"0,-5 3,1 6,2 16,2 3</inkml:trace>
  <inkml:trace contextRef="#ctx0" brushRef="#br1" timeOffset="-60283.287">13916 10999,'0'16,"-7"22,-7 33,-1 3</inkml:trace>
  <inkml:trace contextRef="#ctx0" brushRef="#br1" timeOffset="-60111.423">13916 11574,'0'15,"-4"20,-1 23,0 1</inkml:trace>
  <inkml:trace contextRef="#ctx0" brushRef="#br1" timeOffset="-59955.174">13960 11971,'-4'0,"-4"8,-6 20,-7 15,0 2,3 9,5-4</inkml:trace>
  <inkml:trace contextRef="#ctx0" brushRef="#br1" timeOffset="-59954.174">13872 12523,'0'4,"8"31,2 10</inkml:trace>
  <inkml:trace contextRef="#ctx0" brushRef="#br1" timeOffset="-59798.89">13939 12922,'-4'14,"-1"29,0 6</inkml:trace>
  <inkml:trace contextRef="#ctx0" brushRef="#br1" timeOffset="-59627.086">14049 13362,'0'15,"-4"24,-1 5</inkml:trace>
  <inkml:trace contextRef="#ctx0" brushRef="#br1" timeOffset="-59470.79">14070 13848,'-7'11,"-3"20,4 18,4 2</inkml:trace>
  <inkml:trace contextRef="#ctx0" brushRef="#br1" timeOffset="-59298.929">14115 14224,'0'15,"-4"20,-5 26,0 4</inkml:trace>
  <inkml:trace contextRef="#ctx0" brushRef="#br1" timeOffset="-59134.081">14026 14931,'0'15,"4"16,1 3</inkml:trace>
  <inkml:trace contextRef="#ctx0" brushRef="#br1" timeOffset="-58962.219">14049 15284,'-8'15,"-9"28,-3 6</inkml:trace>
  <inkml:trace contextRef="#ctx0" brushRef="#br1" timeOffset="-58961.219">14049 15683,'0'18,"0"7</inkml:trace>
  <inkml:trace contextRef="#ctx0" brushRef="#br1" timeOffset="-58790.398">14004 15969,'-4'4,"-4"8,-10 14,0 7,2 4,4-4</inkml:trace>
  <inkml:trace contextRef="#ctx0" brushRef="#br1" timeOffset="-56993.614">13607 16455,'-14'89,"-34"357,45-427,5-37,6-22,2 0,1 1,2 1,2-1,2 2,1 1,1 0,3 1,0 1,14-14,-24 32,0 0,1 0,1 2,0 0,1 0,1 1,0 1,0 1,1 0,1 1,0 1,0 1,0 0,1 1,1 1,-1 1,1 1,0 1,-1 0,1 2,1 0,12 2,-25 0,-1 1,1 1,0-1,-1 1,0 1,0-1,0 1,0 0,0 1,-1 0,0 0,0 0,0 0,-1 1,1 0,-1 1,-1-1,1 1,-1 0,0 0,-1 0,0 0,0 1,0-1,-1 1,0 0,-1 0,0 0,0-1,-1 1,1 0,-2 4,0 9,-2 1,0-1,-1 0,-1 0,-1 0,-1-1,-1 1,0-2,-2 1,0-1,-1-1,-1 0,-1-1,0 0,-2 0,0-2,0 0,-1-1,-1 0,0-1,-1-1,-1-1,0-1,0 0,-1-1,0-1,0-1,-1-1,0-1,0-1,0-1,-1 0,-1-2,-3 3,-1-2,0-1,1-1,-1-1,0-1,1-1,-1-2,1-1,0-1,-12-5,3-9</inkml:trace>
  <inkml:trace contextRef="#ctx0" brushRef="#br1" timeOffset="-56446.775">14358 16808,'-4'-4,"-5"14,-4 21,-1 12,3 13,3 13,-1 10,1 25,2-6</inkml:trace>
  <inkml:trace contextRef="#ctx0" brushRef="#br1" timeOffset="-41159.727">8306 10227,'0'11,"0"4</inkml:trace>
  <inkml:trace contextRef="#ctx0" brushRef="#br1" timeOffset="-40894.17">8373 10403,'-4'4,"-5"16,-5 8,1 8,1-3</inkml:trace>
  <inkml:trace contextRef="#ctx0" brushRef="#br1" timeOffset="-40649.479">8306 10713,'-4'0,"-4"18,-6 26,0 5</inkml:trace>
  <inkml:trace contextRef="#ctx0" brushRef="#br1" timeOffset="-40648.479">8306 11066,'-4'4,"-1"12,1 26,0 6</inkml:trace>
  <inkml:trace contextRef="#ctx0" brushRef="#br1" timeOffset="-40498.478">8284 11463,'0'4,"0"4,0 17,0 27,0 3</inkml:trace>
  <inkml:trace contextRef="#ctx0" brushRef="#br1" timeOffset="-40326.557">8328 11927,'-4'4,"-1"16,-3 20,-1 22,5 11,4-6</inkml:trace>
  <inkml:trace contextRef="#ctx0" brushRef="#br1" timeOffset="-40154.696">8394 12546,'-7'15,"-7"20,-4 30,0 4</inkml:trace>
  <inkml:trace contextRef="#ctx0" brushRef="#br1" timeOffset="-39977.57">8350 12988,'0'15,"-4"20,-8 26,-3 4</inkml:trace>
  <inkml:trace contextRef="#ctx0" brushRef="#br1" timeOffset="-39813.815">8328 13495,'0'15,"0"20,3 27,3 2</inkml:trace>
  <inkml:trace contextRef="#ctx0" brushRef="#br1" timeOffset="-39539.064">8417 14047,'-4'15,"-1"20,-4 23,0 9,6 5,2-7,2 1,1 4,-4 5,-2-2,1-10,4-9,5-9,2-1,0 4,-2 7,-2 14,-1-4</inkml:trace>
  <inkml:trace contextRef="#ctx0" brushRef="#br1" timeOffset="-39304.647">8460 15307,'-4'15,"-4"20,-2 15,2-1</inkml:trace>
  <inkml:trace contextRef="#ctx0" brushRef="#br1" timeOffset="-39070.288">8438 15704,'-4'11,"-1"12,4 12,2 1</inkml:trace>
  <inkml:trace contextRef="#ctx0" brushRef="#br1" timeOffset="-39069.288">8483 15947,'-4'11,"-1"19,-4 23,0 14,2-4</inkml:trace>
  <inkml:trace contextRef="#ctx0" brushRef="#br1" timeOffset="-38835.931">8504 16366,'-7'15,"-3"9,-3 8,0 2,3 3,2-5</inkml:trace>
  <inkml:trace contextRef="#ctx0" brushRef="#br1" timeOffset="-38273.479">8549 17161,'-19'0,"-17"4,-3 1</inkml:trace>
  <inkml:trace contextRef="#ctx0" brushRef="#br1" timeOffset="-37414.163">8261 16721,'40'-31,"-37"29,22-13,-25 15,0 0,-1 1,1-1,0 0,-1 0,1 0,0 0,-1 0,1 0,0 0,-1 0,1 0,0 0,-1 0,1 0,0 0,-1 0,1 0,0 0,0 0,-1 0,1 0,0 0,-1-1,1 1,0 0,-1 0,1 0,0-1,0 1,-1 0,1 0,0-1,0 1,0 0,-1 0,1-1,0 1,0 0,0-1,0 1,0 0,0 0,0-1,-1 1,1 0,0-1,0 1,0 0,0-1,0 1,0 0,1-1,-1 1,0 0,0-1,0 1,0-1,-48 7,0 1,1 2,0 3,0 1,1 3,-3 3,21-9,-91 42,118-51,-1-1,1 1,0 0,-1-1,1 1,0 0,-1 0,1 0,0 0,0 0,0 0,0 0,0 0,0 1,0-1,0 0,0 1,1-1,-1 0,1 1,-1-1,1 1,-1-1,1 1,0-1,-1 1,1-1,0 1,0-1,0 1,1-1,-1 1,0-1,0 1,1-1,-1 1,1-1,0 1,-1-1,1 1,0-1,0 0,-1 0,1 1,0-1,0 0,1 0,-1 0,0 0,0 0,0 0,1-1,79 47,-72-42,58 25,-18-9,-2 1,0 3,-1 2,0 3,-44-29,1 0,-1 0,0 0,0 0,1 0,-1 0,0 1,0-1,0 1,0-1,-1 1,1 0,0 0,-1-1,1 1,-1 0,1 1,-1-1,0 0,0 0,0 0,0 1,-1-1,1 1,0-1,-1 0,0 1,0-1,1 1,-2-1,1 1,0-1,0 1,-1-1,1 1,-1-1,0 0,0 1,0-1,0 0,0 0,-1 2,-101 37,-124-1,156-34</inkml:trace>
  <inkml:trace contextRef="#ctx0" brushRef="#br1" timeOffset="-36804.834">8417 16941,'-4'0,"-1"-4,0 3,5 16,2 25,1 16,4 18,0 11,-1 14,-1-10</inkml:trace>
  <inkml:trace contextRef="#ctx0" brushRef="#br1" timeOffset="-30930.314">8284 10050,'-1'0,"0"0,0-1,0 1,0-1,0 1,0-1,1 1,-1-1,0 0,0 1,1-1,-1 0,0 0,1 0,-1 1,1-1,-1 0,1 0,-1 0,1 0,0 0,-1 0,1 0,0 0,0 0,0 0,0 0,0 0,0 0,0 0,0 0,0 0,0 0,0 0,1 0,3-13,2 0,0 1,0 0,1 0,1 1,0-1,1 2,0-1,0 1,3-1,3-5,52-58,3 2,4 4,2 3,4 3,2 4,2 3,3 4,2 4,75-28,-129 61,1 1,1 1,0 3,0 0,1 3,0 1,0 2,1 1,-1 2,1 2,-1 2,1 1,35 9,-37-3,0 1,-1 1,-1 3,0 0,-1 3,0 0,-2 3,0 0,-2 2,24 23,-36-23,-1 2,0-1,-2 2,-1 0,-2 1,0 0,-2 1,7 27,-8-27,6 19,-14-37,1 0,-1 1,2-1,0-1,0 1,0 0,1-1,1 1,0-1,0 0,1-1,0 0,0 1,1-2,0 1,0-1,1 0,0-1,0 1,0-2,1 1,0-1,0 0,1-1,-1 0,3 0,11-4,-1 0,1-1,-1-2,1 0,-1-1,0-2,-1 0,1-1,-1-1,-1-1,1-1,-2-1,1 0,-1-2,-1 0,-1-1,1-1,10-13,3-7,-1 0,-2-2,-1-1,-3-2,-1 0,-2-1,-1-1,-3-1,-1-1,-2 0,-3-1,1-10,-5 19,-11 46,-12 59,12-47,2-1,0 1,1-1,1 1,1 0,1-1,1 1,1-1,1 0,1 0,0 0,2-1,0 0,1 0,5 5,-3-8,0 0,2 0,0-1,0-1,2 0,0-1,0-1,1 0,1-1,0-1,1 0,0-1,1-1,-1-1,2-1,-1-1,1 0,0-1,0-1,1-1,-1-1,6-1,14-2,1-1,-1-2,0-2,0-1,0-3,-1-1,-1-1,30-15,52-29,-2-6,-2-5,240-171,-244 158,-81 57,1 3,1 0,1 2,0 2,2 1,4 0,-24 10,0 1,0 0,1 1,-1 1,1 1,0 0,0 1,0 1,-1 0,1 1,0 1,-1 1,0 0,0 1,1 2,29 17,-2 2,0 1,-2 3,-1 2,-2 1,-1 2,-2 2,-1 1,-2 1,-2 2,23 41,-37-59,-2 1,0 0,-2 1,0 1,-2 0,-1 1,-1 0,-2 0,0 1,-2 0,-1 0,-1 0,-1 1,-2-1,-1 6,-22 145,14-89</inkml:trace>
  <inkml:trace contextRef="#ctx0" brushRef="#br1" timeOffset="-29622.653">10713 8769,'61'-97,"175"-272,-206 322,-30 48,0 0,0-1,0 1,0 0,1-1,-1 1,0-1,0 1,1 0,-1-1,0 1,1-1,-1 1,1-1,-1 1,1-1,-1 1,1-1,-1 0,1 1,-1-1,1 1,-1-1,1 0,-1 0,1 1,0-1,-1 0,1 0,0 0,-1 0,1 0,0 0,-1 0,1 0,0 0,-1 0,1 0,-1 0,1 0,0-1,-1 1,1 0,0 0,-1-1,1 1,-1 0,1-1,-1 1,1 0,-1-1,1 1,-1-1,1 1,-1-1,0 1,1-1,-1 0,0 1,1-1,-1 1,0-1,0 0,0 1,1-1,-1 0,0 0,-4 183,15 8,-11-189,1 1,-1-1,0 1,1-1,-1 1,1-1,0 1,-1-1,1 1,0-1,0 0,0 0,0 1,0-1,0 0,0 0,0 0,0 0,1 0,-1 0,0 0,1-1,-1 1,0 0,1-1,-1 1,1-1,-1 1,1-1,-1 0,1 0,0 0,-1 0,1 0,-1 0,1 0,-1 0,1 0,-1-1,1 1,-1-1,1 1,-1-1,1 0,-1 1,0-1,1 0,-1 0,0 0,0 0,1 0,-1 0,0-1,0 1,0 0,-1 0,1-1,0 1,0 0,-1-1,1 1,-1-1,1 0,28-31,-2-2,-1-1,-1-1,12-27,77-108,-114 171,0 0,0 0,0 1,0-1,1 0,-1 0,0 0,0 0,1 0,-1 0,1 1,-1-1,1 0,-1 0,1 1,-1-1,1 0,0 1,-1-1,1 0,0 1,0-1,-1 1,1-1,0 1,0 0,0-1,-1 1,1 0,0-1,0 1,0 0,0 0,0 0,0 0,0 0,0 0,0 0,-1 0,1 0,0 0,0 1,0-1,0 0,0 1,0-1,-1 1,1-1,0 1,0-1,-1 1,1-1,0 1,-1 0,1-1,0 1,-1 0,1 54,-72 251,56-254,-7 29</inkml:trace>
  <inkml:trace contextRef="#ctx0" brushRef="#br1" timeOffset="-29341.423">11641 8504,'-4'0,"-5"15,-8 24,-5 20,-6 15,-7 32,4-1</inkml:trace>
  <inkml:trace contextRef="#ctx0" brushRef="#br1" timeOffset="-26357.27">19615 9785,'1'-28,"2"1,0-1,2 1,1 0,1 1,1-1,2 1,0 1,2 0,1 1,1 0,0 0,12-10,17-21,4 2,1 2,3 2,42-30,-33 28,3 3,2 2,2 4,1 2,3 4,0 2,2 4,2 3,0 3,2 4,0 3,1 3,41 0,-102 12,0 2,1-1,-1 2,0 0,0 2,0-1,0 2,-1 0,1 2,-1-1,0 2,0 0,-1 1,0 0,-1 1,1 1,-2 1,0 0,0 0,-1 1,2 3,83 153,2 5,-92-164,1 1,0-1,1-1,0 0,0 0,1-1,0 0,0 0,0-1,1-1,0 1,0-2,1 0,-1 0,2-1,6-2,0 0,0-2,0 0,0-1,-1-1,1-1,-1-1,1 0,-1-1,-1-1,1-1,-1-1,-1 0,1-1,-2 0,1-2,-2 0,1 0,-2-2,2-1,15-15,-1-2,-1-1,-2-2,-1 0,-2-2,-1 0,-2-1,-2-2,-2 0,-1 0,1-13,-10 15,-6 38,-1-1,1 1,-1 0,1-1,-1 1,1-1,-1 1,1-1,-1 1,1 0,-1 0,1-1,-1 1,0 0,1 0,-1-1,1 1,-1 0,0 0,1 0,-1 0,0 0,1 0,-1 0,1 0,-1 0,0 1,1-1,-1 0,0 0,1 0,-1 1,1-1,-1 0,1 1,-1-1,1 0,-1 1,1-1,-1 1,1-1,-1 1,1-1,0 1,-1-1,1 1,0-1,-1 1,1 0,0-1,0 1,0-1,-1 1,1 0,0-1,0 1,0 0,0-1,0 1,0 0,0-1,1 1,-1-1,0 1,0 0,-10 18,1 0,0 1,1 1,2-1,0 1,1 0,1 0,1 1,1-1,0 1,2 0,1-1,1 1,3 16,-1-24,1-1,1 0,0 0,1-1,0 0,0 0,2 0,-1-1,2-1,-1 1,1-1,1-1,0 0,0 0,1-2,0 1,0-1,1-1,-1 0,2-1,-1 0,0-1,1 0,0-1,0-1,0 0,0-1,0-1,0 0,0-1,0 0,6-2,58-11,-1-3,0-4,-2-3,0-4,-2-2,-1-4,-2-3,26-20,-7 10,-35 18,19-15,2 4,2 3,1 4,2 3,1 4,1 3,61-8,-126 29,0 0,0 1,0 1,-1 1,1 1,0 0,0 1,-1 1,1 0,-1 1,0 1,-1 0,1 2,-1-1,-1 2,1 0,-1 1,-1 0,0 1,-1 0,0 1,5 7,9 21,-2 1,-2 1,-1 1,-3 1,-1 1,-3 0,-1 1,-3 0,-1 1,-3 0,1 35,17 78,20 40,-18-100</inkml:trace>
  <inkml:trace contextRef="#ctx0" brushRef="#br1" timeOffset="-24997.951">21558 8195,'-9'5,"15"-21,-2 7,37-88,4 2,56-86,-97 173,-2 4,0 0,0 0,0 0,0 1,0-1,1 1,0-1,-1 1,1 0,1 0,-1 0,0 0,1 1,-1-1,1 1,0 0,0 0,0 0,0 1,4-2,-6 5,1 1,-1-1,1 0,-1 1,0-1,0 1,0 0,0 0,-1 0,1 0,-1 0,1 0,-1 0,0 0,0 1,-1-1,1 0,-1 0,1 1,-1-1,0 1,-1 1,2 4,23 212,-24-219,1 1,-1-1,1 1,-1-1,1 1,0-1,0 0,0 1,0-1,0 0,0 0,1 1,-1-1,1 0,0 0,-1-1,1 1,0 0,0-1,0 1,0-1,0 1,1-1,-1 0,0 0,1 0,-1 0,1 0,-1-1,1 1,-1-1,1 0,-1 1,1-1,-1 0,1-1,-1 1,1 0,-1-1,1 1,-1-1,1 0,-1 0,1 0,-1 0,0 0,0-1,0 1,0-1,0 1,0-1,0 0,0 1,0-1,1-2,29-22,-1-2,-1-1,-1-1,-2-1,15-23,114-115,-156 168,0 0,1 0,-1 0,1 0,-1 0,1 0,0 0,0 0,-1 0,1 0,0 1,0-1,0 0,0 0,0 1,0-1,0 1,0-1,0 1,0-1,0 1,0 0,0-1,0 1,0 0,0 0,0 0,1 0,-1 0,0 0,0 0,0 0,0 0,0 1,0-1,1 0,-1 1,0-1,0 1,0-1,0 1,0 0,-1-1,1 1,0 0,0-1,0 1,0 0,-1 0,1 0,0 0,0 1,-3 62,-58 211,45-182</inkml:trace>
  <inkml:trace contextRef="#ctx0" brushRef="#br1" timeOffset="-24669.848">22530 8084,'-4'0,"-1"-3,0 1,1 10,-2 18,-4 20,-5 20,1 15,3-7</inkml:trace>
  <inkml:trace contextRef="#ctx0" brushRef="#br2" timeOffset="4184.462">4485 11817,'-14'-7,"13"7,0-1,0 1,0 0,1 0,-1 0,0-1,0 1,1 0,-1-1,0 1,0-1,1 1,-1-1,0 1,1-1,-1 1,1-1,-1 1,1-1,-1 0,1 0,-1 1,1-1,0 0,-1 0,1 1,0-1,-1 0,1 0,0 0,0 1,0-1,0 0,0 0,0 0,0 0,0 1,0-2,40-75,392-747,-416 793,2 1,1 1,1 1,1 1,14-13,-34 39,0-1,0 1,0 0,0 0,0 0,0 0,0 1,0-1,0 0,0 0,0 1,0-1,1 0,-1 1,0-1,1 1,-1 0,0-1,1 1,-1 0,0 0,1 0,-1 0,1 0,-1 0,0 0,1 0,-1 1,0-1,1 1,-1-1,0 1,0-1,1 1,-1 0,0-1,0 1,1 0,26 50,45 225,-35-112,116 296,-117-359,-20-52,-11-22</inkml:trace>
  <inkml:trace contextRef="#ctx0" brushRef="#br2" timeOffset="4684.425">4750 11265,'-4'0,"3"0,5 0,21 0,20 0,19 0,17 0,9 0,23-4,-7-1</inkml:trace>
  <inkml:trace contextRef="#ctx0" brushRef="#br2" timeOffset="6542.435">7445 11265,'0'-15,"0"33,-2 146,-8-1,-6-1,-13 32,7-138,11-65,6-8,0 0,2-1,0 1,1-1,1 0,1 0,0 1,2-12,-1 14,1-34,3 0,2 0,2 0,2 1,2 0,2 1,2 1,2 0,2 2,2 0,2 1,2 2,2 0,1 2,29-28,-54 63,-1-1,0 0,0 0,1 1,0-1,0 1,0 0,0 0,1 1,-1 0,1 0,0 0,0 1,0-1,0 1,0 1,1-1,-1 1,7 0,-11 2,-1 0,1-1,-1 1,1 1,-1-1,1 0,-1 0,0 0,1 1,-1-1,0 1,0-1,0 1,0-1,0 1,-1 0,1-1,0 1,-1 0,1-1,-1 1,0 0,0 0,1 0,-1 0,0-1,-1 1,1 0,0 0,0 0,-1-1,1 1,-1 0,0 0,-6 22,-1-1,0 0,-2-1,-1 0,-1 0,-1-1,-1-1,0 0,-1-1,-16 14,-16 27,45-60,1 1,0 0,0-1,-1 1,1 0,0 0,0 0,0 0,0 0,0 0,0 0,0 1,0-1,0 0,1 0,-1 1,0-1,1 1,-1-1,1 0,0 1,-1-1,1 1,0-1,0 1,0-1,0 1,0-1,0 1,1-1,-1 1,0-1,1 1,-1-1,1 0,-1 1,1-1,0 0,-1 1,1-1,0 0,0 0,0 0,0 0,0 0,0 0,1 0,-1 0,0 0,0 0,1-1,-1 1,0 0,1-1,-1 1,1-1,-1 0,0 1,1-1,-1 0,1 0,-1 0,1 0,0 0,68 14,-44-10,1 1,-1 1,0 2,-1 0,1 1,-2 2,1 1,1 2,-26-14,6 3,0-1,0 1,0 0,-1 0,1 1,-1-1,0 1,0 1,-1-1,1 0,-1 1,0 0,0 0,0 1,-1-1,0 1,0-1,0 1,-1 0,0 0,0 0,0 0,-1 1,0-1,0 0,-1 1,1-1,-2 7,-10 3,0 0,-1 0,-1-1,-1-1,0 0,-1 0,0-2,-1 0,-1-1,1 0,-2-2,1 0,-2-1,1 0,-6 0,-12 8,-1-2,0-2,-1-1,0-2,-1-2,0-1,0-2,-25-1,-7-7</inkml:trace>
  <inkml:trace contextRef="#ctx0" brushRef="#br2" timeOffset="7714.183">11265 10977,'48'-19,"-71"30,-62 20,2 4,1 3,1 4,3 4,-26 21,86-54,1 1,0 1,1 0,1 1,0 1,1 0,1 1,0 0,2 1,0 0,1 1,1 0,1 1,-2 10,9-26,-1 1,2 0,-1 0,1 0,0 0,0 0,1 0,-1 0,1-1,1 1,-1 0,1 0,0-1,0 1,1-1,-1 0,1 0,0 0,1 0,-1 0,1-1,0 1,0-1,1 0,-1 0,1 0,0-1,0 0,0 0,0 0,0-1,2 1,16 7,0-2,0 0,1-1,0-2,0 0,0-1,5-2,55 1,0-4,0-3,0-4,-1-4,0-4,-1-3,78-29,-70 19</inkml:trace>
  <inkml:trace contextRef="#ctx0" brushRef="#br2" timeOffset="8886.011">14093 11066,'-10'-18,"12"39,-31 385,14-255,12-101,11-38,6-34,-13 21,37-66,133-204,-149 240,1 1,2 1,0 2,2 0,1 2,1 1,2 1,0 2,1 1,4-1,-30 19,-1 0,1 0,0 0,0 1,0 0,0 0,0 0,0 1,0 0,0 0,0 1,0-1,0 1,0 1,0-1,0 1,0 0,-1 0,1 1,-1 0,1 0,-1 0,0 0,0 1,-1 0,1 0,1 2,2 3,1 1,-1 0,-1 1,0-1,0 1,-1 1,-1-1,0 1,0 0,-1 1,-1-1,1 8,-1 0,-1 0,-1 0,-1 0,-1 0,0 0,-2 0,0 0,-2 0,0-1,-1 0,-1 0,0 0,-2-1,0 0,-1-1,-1 0,0 0,-1-1,-1-1,-1 0,0-1,-1 0,0-1,-1-1,0 0,-1-1,0-1,-1-1,0 0,-1-2,-14 5,2-3,0-2,-1-1,0-1,0-2,0-1,0-1,0-2,-13-3,-51-10</inkml:trace>
  <inkml:trace contextRef="#ctx0" brushRef="#br2" timeOffset="10138.212">10580 12303,'16'-32,"-15"32,0 0,0 0,0 0,0 0,0 1,-1-1,1 0,0 0,0 1,0-1,-1 0,1 1,0-1,-1 1,1-1,0 1,-1-1,1 1,0 0,-1-1,1 1,-1 0,1-1,-1 1,0 0,1 0,-1-1,0 1,1 0,-1 0,0 0,0-1,0 1,0 0,1 0,-1 0,0 0,-1 0,1-1,0 1,0 0,0 0,-1 0,4 45,-3 0,-1 1,-3-2,-2 1,-5 17,-53 201,50-227,10-39,63-268,30-156,-88 423,0 0,-1 0,1 0,0 0,0 0,1 0,-1 0,1 1,-1-1,1 0,0 1,0 0,0-1,0 1,0 0,1 0,-1 0,1 0,-1 0,1 1,0-1,0 1,-1 0,1-1,0 1,0 1,0-1,0 0,0 1,1-1,-1 1,0 0,0 0,0 1,0-1,0 0,3 2,318 25,-178-15,-105-5</inkml:trace>
  <inkml:trace contextRef="#ctx0" brushRef="#br2" timeOffset="10388.194">10559 12546,'11'0,"23"0,20 0,20-4,13-1,6 0,6 1,1 1,-5 5,-19 3</inkml:trace>
  <inkml:trace contextRef="#ctx0" brushRef="#br2" timeOffset="10615.77">10580 12876,'4'0,"16"4,20 1,22 0,15-5,14-2,9-5,4-1,2 1,-16 2</inkml:trace>
  <inkml:trace contextRef="#ctx0" brushRef="#br2" timeOffset="60112.092">7886 1790,'90'-95,"-90"95,0 0,0 1,0-1,0 0,1 1,-1-1,0 0,0 1,0-1,0 0,1 1,-1-1,0 0,0 1,1-1,-1 0,0 0,0 1,1-1,-1 0,0 0,1 0,-1 1,0-1,1 0,-1 0,0 0,1 0,-1 0,0 0,1 0,-1 0,0 0,1 0,-1 0,1 0,-1 0,-153 183,-410 467,489-537,74-110,-1 0,0-1,1 1,0 0,0 0,0 0,0-1,0 1,1 0,-1 0,1-1,0 1,0 0,0-1,0 1,0 0,0-1,1 0,-1 1,1-1,0 0,0 0,-1 0,1 0,1 0,-1 0,0 0,0-1,1 1,-1-1,1 0,-1 1,1-1,2 0,101 29,-95-28,94 10,0-5,0-5,0-4,0-5,0-4,17-8,-60 11,-45 6,-10 2,-1 0,1 0,-1-1,0 1,1-1,-1-1,0 1,0-1,0 0,0-1,0 1,-1-1,1 0,-1-1,1 1,-1-1,0 0,-1 0,1-1,-1 1,0-1,1-1,-2-7,1-1,-2 0,0 0,-1 0,0 0,-1 0,-1 0,0 1,-1-1,0 0,-1 0,-1 1,-2-8,4 16,-107-322,54 179,-110-296,145 400</inkml:trace>
  <inkml:trace contextRef="#ctx0" brushRef="#br2" timeOffset="61205.806">9168 1613,'-2'-1,"1"1,-1-1,0 0,0 1,1-1,-1 1,0 0,0-1,0 1,0 0,1 0,-1 0,0 1,0-1,0 0,1 1,-1-1,0 1,0-1,1 1,-1 0,0 0,1 0,-1 0,1 0,-1 0,1 0,-1 1,-2 0,-66 33,1 3,2 3,2 3,1 3,3 3,2 2,3 3,1 2,4 2,2 3,-22 39,64-94,1 0,1 1,-1-1,1 1,1 0,-1 0,1 1,1 0,0-1,0 1,1 0,0 0,0 0,1 1,0-1,1 0,0 1,0-1,1 0,0 1,1-1,0 0,0 0,1 0,2 2,5 0,1-1,0 0,1-1,0 0,1-1,-1 0,2-1,-1-1,1 0,0-1,0 0,0-1,1-1,0 0,-1-1,1-1,9 0,35 3,0-3,-1-2,1-3,0-3,-1-2,-1-2,20-9,19-7</inkml:trace>
  <inkml:trace contextRef="#ctx0" brushRef="#br2" timeOffset="61815.136">9388 2606,'-4'0,"-1"-4,12-19,8-11,-3 5,-13 27,-12 12,13-9,5-6</inkml:trace>
  <inkml:trace contextRef="#ctx0" brushRef="#br2" timeOffset="62674.451">10294 1701,'89'-74,"-88"74,-1-1,1 1,0 0,-1 0,1-1,0 1,-1 0,1-1,-1 1,1-1,-1 1,1-1,-1 1,1-1,-1 1,0-1,1 0,-1 1,0-1,1 0,-1 1,0-1,0 0,1 1,-1-1,0 0,0 1,0-1,0 0,0 1,0-1,0 0,0 0,0 1,-1-1,1 0,0 1,0-1,-1 0,1 1,0-1,-1 1,1-1,0 0,-1 1,1-1,-1 1,1-1,-1 1,1 0,-1-1,0 1,1-1,-1 1,1 0,-1-1,0 1,1 0,-1 0,0 0,1-1,-1 1,0 0,0 0,0 0,-113 25,45-6,2 3,0 3,2 3,1 3,1 3,1 2,-19 18,73-48,1 0,0 1,0 0,1 0,-1 1,2 0,-1 0,1 0,0 0,1 1,0 2,2-8,1 1,0-1,0 1,1 0,-1-1,1 1,0 0,0-1,0 1,0 0,1-1,0 1,-1 0,1-1,0 1,1-1,-1 1,1-1,-1 0,1 1,0-1,0 0,1 0,-1-1,1 1,-1 0,1-1,0 1,2 1,16 8,1 0,0-2,0 0,1-1,1-1,-1-2,1 0,0-1,24 1,28 7,-64-10,25 3,-2 1,1 3,-1 0,0 3,-1 0,0 2,14 11,-45-25,-1 0,1 0,-1 1,1-1,-1 1,0 0,0-1,0 1,0 0,0 0,0 0,0 1,-1-1,1 0,-1 1,0-1,1 1,-1-1,0 1,0-1,-1 1,1 0,-1-1,1 1,-1 0,0 0,0 0,0-1,0 1,-1 0,1 0,-1-1,1 1,-1 0,0-1,0 1,0-1,-2 2,-9 10,-1-2,-1 0,0-1,-1 0,0-1,-1-1,0 0,0-1,-1-1,0 0,0-1,-1-1,0-1,1 0,-5-1,-80 12,4-7</inkml:trace>
  <inkml:trace contextRef="#ctx0" brushRef="#br2" timeOffset="63252.471">10493 2562,'-4'0,"-1"-4,0-4,5-6,2-3,-10 4,11 1,5 3</inkml:trace>
  <inkml:trace contextRef="#ctx0" brushRef="#br2" timeOffset="82862.587">10669 1966,'4'0,"5"-4,8-5,21 0,21 0,21 2,11 3,9 1,-9 5,-19 3</inkml:trace>
  <inkml:trace contextRef="#ctx0" brushRef="#br2" timeOffset="83175.067">10514 2319,'0'-3,"4"-3,16 2,20 0,18 1,14 1,10 1,6 1,14 4,-9 1</inkml:trace>
  <inkml:trace contextRef="#ctx0" brushRef="#br2" timeOffset="84067.109">11597 2010,'15'0,"20"-4,19-1,15 0,15 1,5 2,-14 0</inkml:trace>
  <inkml:trace contextRef="#ctx0" brushRef="#br2" timeOffset="84879.547">12591 1568,'36'-29,"-65"42,1 2,0 0,2 2,0 2,1 0,0 1,2 2,0 0,2 1,0 1,2 2,1-1,1 2,1 1,-9 20,20-32,0-1,1 1,0 0,2 0,0 1,0-1,2 0,0 1,1-1,0 0,1 1,1-1,1 0,0-1,1 1,1-1,0 0,2 0,-1 0,1-1,1 0,1-1,0 0,1-1,0 0,0 0,1-1,1-1,0 0,1 0,0-2,1 1,-3-3,0-1,0-1,0 0,1 0,-1-2,1 1,0-1,0-1,0-1,0 1,0-2,1 0,70-10</inkml:trace>
  <inkml:trace contextRef="#ctx0" brushRef="#br2" timeOffset="85410.758">12856 2408,'-1'0,"0"0,0-1,0 1,1-1,-1 1,0-1,0 0,1 1,-1-1,1 0,-1 1,0-1,1 0,-1 0,1 1,0-1,-1 0,1 0,0 0,-1 0,1 1,0-1,0 0,0 0,0 0,0 0,0 0,0 0,0 0,0 0,0 1,0-1,0 0,1 0,-1 0,0 0,1 0,-1 1,1-1,-1 0,1 0,-1 1,1-1,0 0,-1 1,1-1,0 0,27-78,3 2,4 1,6-4,-5 6,106-205,-133 261,-6 11,-1 1,1 0,1 0,-1 0,1 0,0 0,0 1,0 0,1 0,0 0,0 0,4-2,10 18,-13 4,-1 0,-1 1,0 0,-1 0,-1 0,0 0,-1 1,-1 12,2 13,46 394,-45-396</inkml:trace>
  <inkml:trace contextRef="#ctx0" brushRef="#br2" timeOffset="85645.11">12834 2120,'15'0,"24"0,23 0,18-3,12-6,10-8,7-5,-15 0</inkml:trace>
  <inkml:trace contextRef="#ctx0" brushRef="#br2" timeOffset="85934.114">13717 1678,'0'4,"0"16,-4 20,-4 18,-6 18,-3 15,-3 7,-2-6,3-18</inkml:trace>
  <inkml:trace contextRef="#ctx0" brushRef="#br2" timeOffset="86184.144">13341 1944,'16'7,"19"3,15 0,14-3,12-1,11-3,25-9,-7-3</inkml:trace>
  <inkml:trace contextRef="#ctx0" brushRef="#br2" timeOffset="86841.527">14159 1657,'3'8,"-1"-1,0 1,0 0,-1 0,0 0,0 0,-1 0,0 0,0 0,-1 1,0-1,-2 7,0 5,-3 29,-2-1,-2-1,-2 1,-2-2,-2 0,-2-1,-13 22,4-45,28-67,9 13,0 0,2 1,1 0,2 1,1 0,1 2,2 0,1 1,0 0,2 2,1 1,2 0,0 2,1 1,1 1,5-2,-26 18,0 0,1 0,-1 1,1 0,0 0,0 0,0 1,0 0,0 0,0 1,1 0,-1 0,2 1,-7 0,-1 0,0 0,0 1,0-1,1 0,-1 1,0-1,0 1,0-1,0 1,0 0,0-1,0 1,0 0,0 0,0-1,0 1,-1 0,1 0,0 0,0 0,-1 0,1 0,-1 1,1-1,-1 0,1 0,-1 0,0 0,0 1,0-1,1 0,-1 0,0 1,0-1,-1 0,1 0,0 0,0 1,0-1,-1 0,1 0,-1 0,1 0,-1 0,1 0,-1 1,0-1,1-1,-1 1,0 0,0 0,-8 13,-1 0,0-1,-1 0,0-1,-1 0,-1-1,-9 7,-22 21,42-38,0 0,1 0,-1 1,0-1,1 0,-1 0,1 1,-1-1,1 1,0 0,-1-1,1 1,0 0,0 0,0-1,1 1,-1 0,0 0,1 0,-1 0,1 0,-1 0,1 0,0 0,0 0,0 0,0 0,0 1,1-1,-1 0,1 0,-1 0,1 0,0-1,0 1,-1 0,1 0,1 0,-1-1,0 1,0 0,1-1,-1 1,1-1,-1 0,1 1,-1-1,1 0,0 0,0 0,0 0,-1 0,1 0,0-1,0 1,1-1,132 61,-133-60,0 0,0 0,0 1,0-1,0 1,0 0,0-1,0 1,-1 0,1 0,-1 0,0 0,1 0,-1 0,0 1,0-1,0 0,-1 0,1 1,0-1,-1 1,0-1,1 1,-1-1,0 1,0-1,0 0,-1 1,1-1,-1 1,1-1,-1 0,0 1,0-1,0 0,0 1,0-1,-1 1,-67 74,55-67,-1-1,1-1,-2 0,1-2,-1 1,0-2,0 0,0-1,-9 1,-72 11</inkml:trace>
  <inkml:trace contextRef="#ctx0" brushRef="#br2" timeOffset="87138.346">14778 1723,'-4'0,"3"4,1 8,1 22,-4 12,-5 2,0 0,0 8,1 8,-4 1,-2-10</inkml:trace>
  <inkml:trace contextRef="#ctx0" brushRef="#br2" timeOffset="87372.734">14468 1877,'19'8,"10"2,11 3,14-4,13-4,9-6,12-7,16-6,-9 0</inkml:trace>
  <inkml:trace contextRef="#ctx0" brushRef="#br2" timeOffset="87841.452">15484 1547,'-62'31,"-18"18,1 4,3 3,3 4,2 2,-7 13,76-73,-59 76,60-76,0 0,-1 1,1-1,0 1,0-1,1 1,-1-1,0 1,1 0,-1-1,1 1,0 0,0-1,0 1,1 0,-1-1,0 1,1 0,0-1,-1 1,1-1,0 1,1-1,-1 1,0-1,1 0,-1 0,1 0,0 1,-1-2,1 1,0 0,1 0,8 5,0-1,0-1,0 0,1 0,0-1,0-1,0 0,0 0,1-1,-1-1,1 0,-1-1,1 0,5-1,176-31,-96 3</inkml:trace>
  <inkml:trace contextRef="#ctx0" brushRef="#br2" timeOffset="88091.435">15727 1745,'-11'15,"-12"24,-9 20,-2 15,0-1,6-13</inkml:trace>
  <inkml:trace contextRef="#ctx0" brushRef="#br2" timeOffset="88325.79">15484 1834,'11'11,"19"4,20 3,15-2,13-7,3-9,4-11,-13-5</inkml:trace>
  <inkml:trace contextRef="#ctx0" brushRef="#br2" timeOffset="88825.705">16059 1480,'-3'30,"-1"-1,-1 0,-1 0,-2-1,-1 0,-1 0,-5 7,4-7,-80 217,85-217,21-36,55-75,-52 58,2 0,0 1,2 0,0 2,2 1,0 1,1 1,1 1,1 1,20-9,-45 24,0 1,0 0,0-1,0 1,0 0,1 0,-1 0,0 1,1-1,-1 1,0-1,1 1,-1 0,0-1,1 1,-1 0,1 1,-1-1,0 0,1 1,-1-1,0 1,1 0,-1 0,0 0,0 0,0 0,0 0,0 1,0-1,0 1,0-1,-1 1,1 0,0-1,-1 1,1 0,-1 0,0 0,0 0,0 1,0-1,0 0,0 0,-1 1,1-1,-1 0,1 1,-1-1,1 12,0-1,-2 0,1 1,-2-1,1 0,-2 0,0 0,0 0,-1 0,-1-1,0 1,-1-1,0 0,-1-1,0 0,-1 0,-2 1,-5 8,-1-2,-1 0,-1 0,-1-2,0 0,-1-2,0 0,-21 10,-48 13,6-12</inkml:trace>
  <inkml:trace contextRef="#ctx0" brushRef="#br2" timeOffset="89231.973">16125 1215,'15'11,"16"19,14 20,7 11,-1 12,-6 4,-7 8,-10 4,-10 2,-11 1,-11 0,-19 2,-26 2,-14-10,-13-18,-8-17,-15-18,8-14</inkml:trace>
  <inkml:trace contextRef="#ctx0" brushRef="#br2" timeOffset="120745.21">7709 3137,'-5'15,"-237"318,-160 160,395-483,-13 14,2 0,0 1,2 1,1 0,1 1,-6 17,19-42,0-1,0 1,0 0,1 0,-1 0,0 1,1-1,-1 0,1 0,0 0,-1 0,1 0,0 1,0-1,1 0,-1 0,0 0,1 0,0 1,-1-1,1 0,0 0,0 0,0 0,0-1,0 1,0 0,1 0,-1-1,1 1,-1 0,1-1,-1 0,1 1,0-1,0 0,0 0,0 0,0 0,0 0,0 0,0-1,0 1,0-1,2 1,31 4,1-1,-1-2,1-1,-1-2,1-1,15-5,-27 5,588-41,-261 42,-342 1,-7 0,1 1,-1 0,1-1,-1 0,1 0,-1 0,1 0,-1 0,1 0,-1-1,1 1,-1-1,1 0,-1 1,1-1,-1 0,0-1,0 1,0 0,1-1,-1 1,0-1,-1 1,1-1,0 0,0 0,-1 0,1 0,-1 0,0 0,1-1,-3-4,-1 0,0 0,0 0,0 1,-1-1,0 1,0-1,0 1,-1 0,0 0,-1 1,1-1,-1 1,-2-3,-1-1,-274-345,233 273,2-3,-21-57,33 59</inkml:trace>
  <inkml:trace contextRef="#ctx0" brushRef="#br2" timeOffset="121639.005">8859 3071,'2'1,"1"1,-1-1,1 1,-1 0,0 0,0 0,0 0,0 0,0 0,0 1,0-1,-1 1,1-1,-1 1,0-1,0 1,0 0,0 0,0 0,-1 0,1-1,-1 1,0 0,0 0,0 0,0 0,0 0,-1 1,2 3,3 74,-3 0,-4 0,-4-1,-14 69,12-89,-2 0,-2-1,-3-1,-3 0,-2-1,18-50,1-1,-1 0,0 1,0-1,-1 0,0 0,0-1,0 1,0-1,-1 0,0 0,-2 1,5-6,1 0,0 0,-1 0,1 0,-1 0,1 0,0-1,-1 1,1 0,0-1,-1 1,1-1,0 0,0 1,0-1,-1 0,1 0,0 0,0 1,0-1,0 0,0 0,0-1,1 1,-1 0,0 0,1 0,-1 0,0-1,1 1,-1 0,1-1,0 1,-1 0,1-1,0 1,0-1,0 1,0 0,0-2,-4-31,1 1,1-1,3 0,0 0,2 0,1 0,2 1,2 0,1 0,1 0,3-3,4-13,2 0,2 2,2 0,2 1,2 2,2 0,2 2,2 1,1 2,2 2,27-22,-48 47,-1 2,2-1,-1 2,2 0,-1 1,1 1,0 0,0 1,1 1,0 1,0 1,0 0,0 1,0 1,1 0,-1 2,0 0,13 3,-23-2,1 0,-1 0,1 1,-1 0,0 0,-1 1,1 0,0 0,-1 1,0 0,0 1,-1-1,1 1,-1 0,0 1,-1 0,0-1,0 2,0-1,-1 1,0-1,-1 1,1 0,-1 0,-1 1,0-1,0 1,-1-1,1 1,-2-1,0 1,0 0,0-1,-1 1,0 0,-1-1,0 1,-2 5,-9 9,-2 0,0-1,-1 0,-1-2,-2 0,1-1,-2 0,-1-2,0 0,-1-2,0 0,-2-2,1 0,-2-2,0 0,0-2,-12 3,-65 23</inkml:trace>
  <inkml:trace contextRef="#ctx0" brushRef="#br2" timeOffset="122076.471">9476 4020,'15'-19,"9"-10,4 0,-3 9,-9 15,-8 13,-8 4,-1 4,0 0</inkml:trace>
  <inkml:trace contextRef="#ctx0" brushRef="#br2" timeOffset="122657.891">10449 3158,'-165'46,"81"-26,2 4,0 3,-13 10,1 24,93-58,0 0,0 0,0 1,0-1,1 0,-1 1,1-1,0 1,0-1,0 0,0 1,1-1,0 0,-1 1,1-1,0 0,0 1,1-1,-1 0,1 0,0 0,-1 0,1-1,0 1,1 0,-1-1,0 1,1-1,0 0,-1 0,1 0,0 0,0 0,0-1,0 1,0-1,2 1,55 35,1-2,2-3,1-3,19 5,16 7,35 24,-132-64,0 0,0 0,0 0,0 1,0-1,0 0,0 1,0-1,0 1,-1 0,1 0,-1 0,0-1,1 1,-1 1,0-1,0 0,0 0,0 0,0 0,-1 1,1-1,-1 0,0 1,1-1,-1 0,0 1,0-1,0 1,-1-1,1 0,-1 1,1-1,-1 0,0 0,0 1,0-1,0 0,0 0,0 0,-1 0,1 0,0-1,-1 1,0 0,1 0,-1-1,0 1,0-1,0 0,0 0,-2 1,-17 14,-1-2,-1 0,-1-1,0-2,0 0,-1-2,-1 0,1-2,-1-1,-1-1,-19 1,-50 10</inkml:trace>
  <inkml:trace contextRef="#ctx0" brushRef="#br2" timeOffset="122970.361">10669 3976,'0'-4,"-11"7,-12 17,-1 6</inkml:trace>
  <inkml:trace contextRef="#ctx0" brushRef="#br2" timeOffset="123479.215">11265 3314,'-3'0,"13"0,24 0,13 0,11 0,10 0,5 0,9 0,5-4,7-1,-6 0,-9 1,-19 5,-19 2</inkml:trace>
  <inkml:trace contextRef="#ctx0" brushRef="#br2" timeOffset="123729.196">11221 3667,'4'0,"20"0,17 0,17 0,13 0,10 0,6 0,7 0,6-4,5-1,4 0,-6 1,-20 1</inkml:trace>
  <inkml:trace contextRef="#ctx0" brushRef="#br2" timeOffset="124179.138">12988 2915,'-4'4,"-4"16,-6 24,-7 19,-4 10,2 4,2 0,4 6,1 4,3-2,-3-15,1-19</inkml:trace>
  <inkml:trace contextRef="#ctx0" brushRef="#br2" timeOffset="124429.122">12569 3314,'0'3,"4"2,16 0,23-2,20-4,18-2,6-1,7 1,3-3,-1-1,0-3,8-3,-12 0</inkml:trace>
  <inkml:trace contextRef="#ctx0" brushRef="#br2" timeOffset="124975.909">13408 3689,'-2'-10,"86"-108,379-500,-350 508,-111 108,1 0,-1 0,0 1,1-1,-1 0,1 1,0 0,-1 0,1 0,0 0,0 0,0 0,0 1,0-1,0 1,0 0,0 0,0 0,0 0,0 1,-1-1,1 1,0 0,0 0,0 0,0 0,-1 0,1 0,0 1,-1-1,0 1,1 0,-1 0,0 0,0 0,0 0,0 0,0 1,0-1,-1 1,1-1,-1 1,1 0,-1-1,0 3,8 23,-1 0,-2 1,0 0,-2 0,-2 0,0 0,-3 21,3 16,7 353,-12-366,-2-14</inkml:trace>
  <inkml:trace contextRef="#ctx0" brushRef="#br2" timeOffset="125210.314">13563 3291,'11'4,"23"5,20 0,20 4,16-2,12-2,7-2,0-3,0-2,16-5,-14-2</inkml:trace>
  <inkml:trace contextRef="#ctx0" brushRef="#br2" timeOffset="163243.173">7709 4727,'-41'71,"-24"31,-5-4,-4-2,-5-4,-3-3,-4-3,-25 14,102-93,7-6,0 0,0-1,0 1,0 0,0 1,0-1,0 0,0 0,0 1,0-1,1 1,-1 0,0-1,1 1,0 0,-1 0,1 0,0 0,0 0,0 0,0 0,0 0,1 1,-1-1,1 0,-1 0,1 1,0-1,0 0,0 1,0-1,0 0,1 0,-1 1,1-1,-1 0,1 0,0 0,0 1,0-1,0 0,0 0,0 0,1 0,12 5,-1-1,1-1,1 0,-1 0,1-2,0 0,0 0,0-2,0 0,0 0,0-2,1 0,7 2,837 5,-841-4,-13-1,1 0,-1 0,1-1,-1 0,1 0,-1 0,1-1,-1 0,1 0,-1-1,0 0,0 0,0 0,5-3,-10 2,1 0,-1-1,0 1,0-1,-1 1,1-1,-1 1,1-1,-1 1,0-1,-1 0,1 1,0-1,-1 1,0-1,0 1,0-1,0 1,-1 0,1 0,-1-1,0 1,0 0,0 0,0 1,0-1,-2-1,3 2,-177-242,129 186,3-3,3-2,-26-50,66 107,0 0,0 0,0 0,0-1,1 1,0-1,1 1,-1-1,1 0,1 0,-1 0,1 0,1 1,0-7,11-21</inkml:trace>
  <inkml:trace contextRef="#ctx0" brushRef="#br2" timeOffset="164071.233">8990 4595,'0'-4,"-4"-1,0 4,-5 17,0 21,2 23,1 16,3 10,-3 10,0 3,1 0,1-6,2-45,0-30</inkml:trace>
  <inkml:trace contextRef="#ctx0" brushRef="#br2" timeOffset="164368.088">8616 4528,'-4'0,"14"0,20 0,23 0,15 4,11 1,6 0,4-1,2-1,1-2,3 0,19 0,-9-1</inkml:trace>
  <inkml:trace contextRef="#ctx0" brushRef="#br2" timeOffset="164946.163">9322 5390,'-8'0,"-2"-4,1-5,5-1,7-6,7-4,6 1,-4 8,-12 13,-9 6,1 2,1-4,10-8,4-3</inkml:trace>
  <inkml:trace contextRef="#ctx0" brushRef="#br2" timeOffset="165821.047">9830 4638,'-31'235,"17"-156,-5 0,-2-1,-5-2,-2 0,-22 38,22-64,28-51,-1 1,1-1,0 1,0-1,0 1,-1-1,1 1,0-1,-1 1,1-1,-1 1,1-1,0 1,-1 0,1-1,-1 1,1 0,-1-1,1 1,-1 0,1 0,-1-1,1 1,-1 0,0 0,1 0,-1 0,1 0,-1 0,0 0,1 0,-1 0,1 0,-1 0,1 0,-1 0,0 0,1 1,-1-1,1 0,-1 0,1 1,-1-1,1 0,-1 1,1-1,-1 0,1 1,0-1,-1 1,1-1,-1 1,4-29,1 0,2 0,0 0,2 1,7-17,-5 14,15-45,3 2,4 0,38-63,-53 105,3 1,0 1,2 0,1 2,1 1,2 1,0 1,1 1,28-17,-46 33,0 0,1 0,0 1,1 1,-1 0,1 0,0 1,0 0,0 1,1 0,-1 1,1 0,-1 1,1 1,0-1,-1 2,1 0,0 0,-1 1,1 0,-1 1,0 0,0 1,0 1,0-1,-1 2,1-1,-1 2,-1-1,1 1,6 7,-11-9,-1 0,1 1,-1 0,0 0,-1 0,0 0,1 1,-2-1,1 1,-1 0,0 0,-1-1,1 1,-1 0,-1 1,1-1,-1 0,-1 0,1 0,-1 0,0 0,-1 0,1 0,-2 0,1-1,-1 1,0-1,0 1,-3 3,-4 6,-1-1,0 0,-1-1,-1 0,0-1,-1-1,0 0,-1 0,0-2,-16 9,-240 87,268-105,0 0,0 0,0 1,1-1,-1 1,0 0,1-1,-1 1,1 0,0 1,0-1,0 0,0 1,0-1,0 1,0-1,1 1,-1 0,1 0,0 0,0 0,0 0,0 0,1 0,-1 0,1 0,0 0,0 0,0 0,0 0,0 0,1 1,-1-1,1 0,0 0,0 0,0-1,0 1,0 0,1 0,0 0,-1-1,1 1,0-1,0 1,0-1,0 0,1 0,-1 0,1 0,-1 0,3 1,223 207,-154-142</inkml:trace>
  <inkml:trace contextRef="#ctx0" brushRef="#br2" timeOffset="166227.323">10625 5367,'8'-7,"2"-7,-1-4,-9 4,-23 28,-8 10</inkml:trace>
  <inkml:trace contextRef="#ctx0" brushRef="#br2" timeOffset="166946.019">11265 4705,'-3'-4,"1"-5,6 0,21 0,21 3,18 1,13 3,8 0,5 2,6 0,2 1,2-5,-11-1,-29 5,-24 1</inkml:trace>
  <inkml:trace contextRef="#ctx0" brushRef="#br2" timeOffset="167211.624">11155 4970,'11'0,"23"0,20 0,13 0,13 0,9 0,3 0,6-4,0-1,-1 0,-1 2,19 0,-9 1</inkml:trace>
  <inkml:trace contextRef="#ctx0" brushRef="#br2" timeOffset="168062.182">12656 4418,'0'-4,"4"-1,5 0,1 9,-1 18,-2 25,-7 18,-2 15,-2 7,1 1,-4-3,0-9,1-17</inkml:trace>
  <inkml:trace contextRef="#ctx0" brushRef="#br2" timeOffset="168343.353">12392 4727,'4'0,"16"0,23 0,24 0,7 0,3 0,-1 0,-1 0,0-4,8-1,11 1,-10 0</inkml:trace>
  <inkml:trace contextRef="#ctx0" brushRef="#br2" timeOffset="169253.095">13827 4175,'-1'-1,"1"0,-1 1,0-1,0 0,0 1,0-1,0 0,0 1,0-1,0 1,0 0,-1-1,1 1,0 0,0 0,0 0,0 0,-1-1,1 2,0-1,0 0,0 0,0 0,-1 0,1 1,0-1,0 1,0-1,0 1,0-1,0 1,0-1,0 1,0 0,0 0,0-1,1 1,-2 1,-46 27,2 2,1 2,1 2,2 2,-9 13,32-33,-5 3,1 1,0 1,2 1,1 1,1 1,1 0,1 1,1 1,1 1,2 0,1 1,1 2,9-24,0 0,1 0,0 0,0 0,1 0,0 0,0 0,1 0,0 0,0 0,1 0,-1 0,2 0,-1 0,1-1,0 1,0-1,1 0,-1 0,2 0,-1 0,0-1,1 1,0-1,1 0,-1-1,1 1,0-1,19 9,1-1,0-2,1 0,0-2,0-1,1-1,0-1,0-2,0 0,0-2,1-1,-1-2,0-1,0 0,0-3,-1 0,25-9,-23 7,0-1,-1-1,-1-1,1-1,-2-2,13-8,2-9</inkml:trace>
  <inkml:trace contextRef="#ctx0" brushRef="#br2" timeOffset="169674.884">14468 4329,'-3'15,"-6"24,-9 20,-4 11,-7 13,-1 11,4 5,6-8,7-22,5-24</inkml:trace>
  <inkml:trace contextRef="#ctx0" brushRef="#br2" timeOffset="169940.5">14115 4572,'-4'0,"3"0,20 0,22 0,19 0,18 0,11 0,5-4,1-4,12-2,-13 2</inkml:trace>
  <inkml:trace contextRef="#ctx0" brushRef="#br2" timeOffset="170565.451">15153 4285,'-31'225,"-24"101,45-282,1-30,5-35,0-283,4 294,-2-3,0 0,1 0,1-1,0 1,1-1,0 1,1 0,1 0,0 0,0 0,2 0,0 1,0 0,1 0,0 0,1 0,0 1,1 0,0 1,1 0,0 0,6-4,8 4,1 1,0 0,0 2,0 1,1 2,-1 0,1 1,0 1,0 2,1 0,15 3,-32-2,143 9,-98-2</inkml:trace>
  <inkml:trace contextRef="#ctx0" brushRef="#br2" timeOffset="170831.106">14888 4661,'15'0,"20"0,19 0,15 0,12 0,10 0,4 0,-5 0,-23 7,-22 3</inkml:trace>
  <inkml:trace contextRef="#ctx0" brushRef="#br2" timeOffset="171091.378">14932 4925,'4'0,"19"4,22 1,22 0,14-1,8-5,1-6,4-2,15 1,-10 1</inkml:trace>
  <inkml:trace contextRef="#ctx0" brushRef="#br2" timeOffset="172138.112">13275 3976,'-15'11,"-20"19,-19 19,-11 21,-3 12,7 8,6 8,9-6,12-15,16-12,18-7,28 3,24 1,19-6,15-4,12-8,28-8,-9-9</inkml:trace>
  <inkml:trace contextRef="#ctx0" brushRef="#br2" timeOffset="172934.983">15418 4020,'16'1,"1"1,-1 0,0 2,0 0,0 0,0 2,-1 0,1 1,-2 0,1 1,-1 1,0 0,-1 1,0 0,0 1,-1 1,1 2,8 9,-1 1,-1 0,-1 1,-1 2,-1-1,-2 2,0 0,8 27,-15-35,0 0,0 1,-2 0,-1 0,0 0,-2 0,-1 1,0-1,-1 1,-2-1,0 1,-1-1,-1 0,-1 0,-1 0,-1-1,-1 0,0 0,-2-1,0 0,-6 8,-2-6,0-2,-2 0,0-1,-1-1,0-1,-1-1,-1-1,-1-1,0-1,-13 4,-51 19</inkml:trace>
  <inkml:trace contextRef="#ctx0" brushRef="#br2" timeOffset="174809.795">6097 5942,'2'-2,"0"0,0 1,0-1,0 1,0-1,0 1,0 0,1 0,-1 0,0 0,1 0,-1 0,1 1,-1-1,0 1,1 0,-1 0,1 0,0 0,-1 0,1 0,0 1,5-2,509-6,-324 9,926-53,-354 22,381 21,-574-14,8-1,-6 2,441-24,-485 23,-56 0,123-1,458 2,348 88,-994-25,-308-27</inkml:trace>
  <inkml:trace contextRef="#ctx0" brushRef="#br2" timeOffset="-192765.951">7422 6295,'0'-1,"0"0,0 0,-1 0,1 0,0 0,0 0,0 0,0 0,0 0,0 0,1 0,-1 0,0 0,0 0,1 1,-1-1,1 0,-1 0,1 0,-1 0,1 0,-1 1,1-1,0 0,-1 0,1 1,0-1,0 1,-1-1,1 0,0 1,0 0,0-1,0 1,0-1,0 1,0 0,0 0,0-1,0 1,0 0,0 0,0 0,0 0,0 0,-1 1,1-1,0 0,0 0,1 1,-13 43,-38 43,-4-3,-4-2,-3-3,-24 20,30-34,-9 11,1-2,3 2,-38 67,95-142,0 0,1 1,-1-1,1 0,0 1,-1-1,1 1,0 0,0-1,0 1,0 0,0 0,0 0,1 0,-1 0,1 0,-1 0,1 0,0 0,-1 0,1 0,0 0,1 0,-1 0,0 0,0 0,1 0,-1 0,1 0,0 0,0-1,-1 1,1 0,0 0,1 0,-1-1,0 1,0-1,1 1,-1-1,1 1,-1-1,1 0,0 0,-1 0,1 0,0 0,0 0,0 0,0-1,0 1,-1 0,1-1,0 0,1 1,-1-1,0 0,0 0,0 0,1-1,238-13,343-24,-55 29,-419-4,-109 13,0-1,0 0,-1 1,1-1,0 0,0 1,-1-1,1 0,0 0,-1 0,1 1,-1-1,1 0,-1 0,1 0,-1 0,0 0,1 0,-1 0,0 0,0 0,0 0,0 0,0 0,0 0,0 0,0 0,0 0,0 0,0 0,-1 0,1 0,-1 0,1 0,0 0,-1 0,0 0,1 0,-1 0,1 0,-1 1,0-1,0 0,1 1,-1-1,0 0,0 1,0-1,0 1,0-1,0 1,-197-155,128 97,3-3,3-3,2-2,3-4,3-1,4-3,3-3,1-5,22 31</inkml:trace>
  <inkml:trace contextRef="#ctx0" brushRef="#br2" timeOffset="-191875.441">5809 3247,'4'8,"5"5,5 17,3 21,3 17,2 9,-3 9,-5 6,-4-10,-8-10,-5-18</inkml:trace>
  <inkml:trace contextRef="#ctx0" brushRef="#br2" timeOffset="-191641.038">5678 3644,'4'-3,"15"-2,25 0,15-2,17-5,10-3,24-7,-6 0</inkml:trace>
  <inkml:trace contextRef="#ctx0" brushRef="#br2" timeOffset="-190922.364">5965 4682,'0'15,"0"20,0 19,-4 16,-1 10,0 8,-3 2,-3 3,-8-1,-8 3,0-14</inkml:trace>
  <inkml:trace contextRef="#ctx0" brushRef="#br2" timeOffset="-190687.984">5545 5102,'15'4,"20"1,19-1,19 0,16-5,12-6,7-5,12-5,-15 1</inkml:trace>
  <inkml:trace contextRef="#ctx0" brushRef="#br2" timeOffset="-186610.162">8990 6185,'0'-11,"-4"-8,0-4,-5 1,-3 21,-9 28,1 24,0 16,-2 11,1 7,3 1,1 4,-1 2,4 0,-1-26,3-25</inkml:trace>
  <inkml:trace contextRef="#ctx0" brushRef="#br2" timeOffset="-186235.249">8616 5963,'0'11,"0"8,3 5,17 1,20 0,18 1,17-5,16-6,7-10,5-4,5-4,-2-1,-3-3,10 3,-14 2</inkml:trace>
  <inkml:trace contextRef="#ctx0" brushRef="#br2" timeOffset="-185563.363">9299 6891,'-7'0,"-11"11,18-11,15-9,-2 4,-3-1,-3-2,0-5,8-3,-4 8,-6 17,-5 7</inkml:trace>
  <inkml:trace contextRef="#ctx0" brushRef="#br2" timeOffset="-184698.536">10337 6162,'28'-18,"84"-28,-139 40,-69 27,0 4,1 5,-53 25,101-38,0 2,2 2,1 3,0 1,2 2,-33 27,71-52,1 1,-1-1,1 0,0 1,-1 0,1 0,1 0,-1 0,0 1,1-1,-1 1,1-1,0 1,0 0,1 0,-1 0,1 0,0 0,0 0,0 0,1 0,-1 1,1-1,0 0,0 0,0 1,1-1,0 2,3-1,1 0,0-1,0 1,0-1,0-1,0 1,1-1,-1 0,1 0,0 0,0-1,0 0,0 0,1 0,59 15,1-2,1-3,31 1,29 4,-105-14,194 48,-214-51,1 0,-1 1,0 0,0-1,1 1,-1 0,0 1,0-1,0 0,0 1,0 0,-1 0,1 0,0 0,-1 0,1 0,-1 1,0-1,0 1,0-1,0 1,0 0,-1 0,1 0,-1 0,0 0,0 0,0 0,0 1,0-1,-1 0,0 0,1 1,-1-1,0 0,-1 1,1-1,0 0,-1 1,0-1,0 0,0 0,0 0,0 0,-1 0,1 0,-1 0,-2 2,-16 12,-2-1,0-1,-1-1,0-1,-1-1,0-1,-1-1,0-1,-1-2,0 0,-6-1,3 1,1-1,-1-2,0 0,0-3,0 0,-29-3,11-6</inkml:trace>
  <inkml:trace contextRef="#ctx0" brushRef="#br2" timeOffset="-184417.353">10580 6891,'-7'0,"-7"0,0 4,1 1</inkml:trace>
  <inkml:trace contextRef="#ctx0" brushRef="#br2" timeOffset="-183729.905">11288 6339,'0'-4,"19"-1,21 4,18 3,16 0,9 0,9-1,5 4,0 1,3 0,-1-2,-2-1,-18-2</inkml:trace>
  <inkml:trace contextRef="#ctx0" brushRef="#br2" timeOffset="-183417.377">11133 6758,'-4'-3,"18"-2,21 0,24 2,16-4,12 0,8 2,8 0,-3 3,-3 0,1 1,-2 1,2 4,-1 5,-1 1,12 10,-12 2</inkml:trace>
  <inkml:trace contextRef="#ctx0" brushRef="#br2" timeOffset="-181948.8">15374 1414,'-4'4,"-12"19,-19 22,-15 21,-9 19,-3 6,2 2,7-3,2 2,1-4,6 14,11-11</inkml:trace>
  <inkml:trace contextRef="#ctx0" brushRef="#br2" timeOffset="-181230.065">13673 3910,'0'-4,"4"-1,-14 19,-13 22,-10 24,-6 16,-2 8,0 3,3 2,0-2,3-1,0 3,-9 25,3-8</inkml:trace>
  <inkml:trace contextRef="#ctx0" brushRef="#br2" timeOffset="-180620.714">14269 2716,'-4'0,"-12"15,-18 21,-20 18,-10 15,-3 12,-1 2,0-1,4 0,1-2,5-3,4 3,3-4,-3 8,6-11</inkml:trace>
  <inkml:trace contextRef="#ctx0" brushRef="#br2" timeOffset="-180042.637">13187 1325,'-7'19,"-11"21,-13 19,-8 14,-6 7,-6 7,-2 9,-4 6,1 1,7 13,10-13</inkml:trace>
  <inkml:trace contextRef="#ctx0" brushRef="#br2" timeOffset="-178667.735">12436 6384,'15'0,"24"0,20-4,15-1,10 0,10 1,0 1,-9 9,-18 3</inkml:trace>
  <inkml:trace contextRef="#ctx0" brushRef="#br2" timeOffset="-177417.828">13408 6075,'-1'0,"1"0,0 0,0 0,-1 1,1-1,0 0,-1 0,1 0,0 0,-1 0,1 0,0 0,-1 0,1 0,0 0,-1 0,1 0,0 0,-1 0,1 0,0 0,-1 0,1 0,0 0,-1 0,1 0,0-1,-1 1,1 0,0 0,0 0,-1-1,1 1,0 0,0 0,-1-1,1 1,0 0,0 0,0-1,0 1,-1 0,1-1,0 1,0 0,0-1,0 1,0 0,0-1,0 1,0 0,0-1,0 1,0 0,0-1,0 1,0 0,0-1,0 1,0 0,1-1,-1 1,0 0,0-1,0 1,0 0,1-1,-1 1,0 0,-16 26,-60 274,-15 37,87-334,8-27,11-43,2 1,3 1,3 1,3 1,2 1,6-3,-16 33,1 0,2 1,0 2,3 0,0 1,2 2,0 0,2 2,1 1,1 1,1 1,2 2,73-16,-104 35,0 0,0 1,0-1,0 0,0 1,0-1,0 1,0 0,0-1,0 1,-1 0,1 0,0 0,0 1,-1-1,1 0,-1 1,1-1,-1 1,0-1,1 1,-1 0,0-1,0 1,0 0,0 0,0 0,-1 0,1 0,-1 0,1 0,-1 0,0 0,1 0,-1 0,0 0,0 0,-1 0,1 0,0 0,-1 0,1 0,-1 0,0 0,1 0,-1 0,0 0,0 0,0-1,-1 1,1 0,0-1,-2 2,-132 193,133-192,0 0,1 1,-1-1,1 0,0 1,0-1,0 1,1 0,0-1,0 1,0-1,0 1,1 0,0-1,0 1,0-1,0 1,1-1,-1 0,1 0,0 0,1 0,-1 0,1 0,2 3,93 74,-47-45,-48-34,-1-1,1 1,-1 0,1 0,-1 0,0 0,0 1,0-1,0 0,0 1,0 0,-1-1,1 1,-1 0,0 0,1 0,-2 0,1 0,0 0,0 0,-1 0,0 0,0 0,0 0,0 0,0 0,0 1,-1-1,1 0,-1 0,0 0,0 0,0-1,-1 1,1 0,-1 0,1-1,-1 1,0-1,0 1,0-1,0 0,-1 1,1-1,0-1,-1 1,-20 17,-1-2,0 0,-1-2,-1 0,-1-2,0-1,0-1,-2-2,-182 49,105-42</inkml:trace>
  <inkml:trace contextRef="#ctx0" brushRef="#br2" timeOffset="-176792.874">13298 5720,'-69'82,"13"-18,3 2,3 3,3 2,-1 7,36-56,0 1,2 1,0 0,2 0,0 1,2 0,1 0,0 0,2 1,2 0,0-1,1 1,2 0,0-1,5 20,-4-29,0 0,1-1,1 1,1-1,0 0,0 0,2-1,0 0,0 0,1-1,1 0,0-1,1 0,0 0,1-1,0-1,1 0,0-1,1 0,0-1,0 0,1-1,-1-1,17 5,36-2</inkml:trace>
  <inkml:trace contextRef="#ctx0" brushRef="#br2" timeOffset="-176199.227">14203 6052,'0'-4,"-8"14,-9 24,-6 22,-3 15,-1 11,1 11,1 4,4-14</inkml:trace>
  <inkml:trace contextRef="#ctx0" brushRef="#br2" timeOffset="-175949.187">13740 6295,'14'0,"21"4,16 5,13 0,12 0,11-3,2-1,20-3,-9-1</inkml:trace>
  <inkml:trace contextRef="#ctx0" brushRef="#br2" timeOffset="-175339.857">14755 5853,'-19'50,"-3"-1,-2-1,-2-1,-28 39,25-41,-143 217,159-234,46-64,-6 5,13-22,3 3,2 1,2 3,1 1,3 3,1 2,3 2,14-5,-65 39,1 1,-1 0,1 1,0-1,0 1,0 0,0 0,0 1,0-1,1 1,-1 0,0 1,1-1,-1 1,1 0,-1 0,0 1,1 0,-1 0,0 0,1 0,-1 1,0 0,0 0,0 0,0 1,-1 0,1 0,2 2,1 7,0 0,-1 1,0-1,-1 1,-1 1,0-1,-1 1,0 0,-1 0,-1 0,0 0,-1 0,0 1,-1-1,-1 0,0 1,-1-1,0 0,-2 0,1 0,-2-1,-4 11,3-12,0 0,-1 0,0 0,-1-1,0 0,0-1,-2 0,1 0,-1-1,-1 0,1-1,-1 0,-1 0,0-1,0-1,0 0,-8 2,-20 6,0-1,-1-2,0-2,-1-2,0-2,-43 5</inkml:trace>
  <inkml:trace contextRef="#ctx0" brushRef="#br2" timeOffset="-174933.638">15197 5610,'-1'0,"1"0,-1 0,0 0,1 0,-1 0,0 0,0 1,1-1,-1 0,0 0,1 1,-1-1,0 0,1 1,-1-1,1 1,-1-1,1 1,-1-1,1 1,-1-1,1 1,-1-1,1 1,-1-1,1 1,0 0,0-1,-1 1,1 0,0-1,0 1,0 0,-1 0,1-1,0 1,0 0,0-1,0 1,1 0,-1 0,0-1,0 1,0 0,0-1,1 1,-1 0,0-1,1 1,-1 0,0-1,1 1,-1-1,1 1,-1-1,1 1,-1-1,1 1,0-1,-1 1,1-1,144 270,-125-231,-1 1,-2 0,-2 2,-2-1,3 21,-13-43,0 0,-1 1,0-1,-2 1,0-1,-2 1,0-1,-1 1,-1-1,-1 0,0-1,-2 1,-4 8,0-3,-2-1,-1 0,-1-2,0 1,-2-2,0 0,-2-1,0-1,-1-1,0 0,-2-2,0 0,0-1,-10 3,-50 17</inkml:trace>
  <inkml:trace contextRef="#ctx0" brushRef="#br2" timeOffset="-172511.936">6583 11994,'8'11,"17"19,4 4</inkml:trace>
  <inkml:trace contextRef="#ctx0" brushRef="#br2" timeOffset="-172261.96">6870 11595,'4'16,"8"19,11 23,8 16,10 11,6 6,6 6,5 13,-7-12</inkml:trace>
  <inkml:trace contextRef="#ctx0" brushRef="#br2" timeOffset="-171996.357">7268 11220,'11'15,"12"12,12 18,9 15,7 12,3 10,-4 9,-3 5,2 4,-8-15</inkml:trace>
  <inkml:trace contextRef="#ctx0" brushRef="#br2" timeOffset="-171746.373">7643 10933,'7'4,"15"20,14 21,12 17,17 22,-2-4</inkml:trace>
  <inkml:trace contextRef="#ctx0" brushRef="#br2" timeOffset="-171496.392">7908 10690,'4'4,"5"12,19 19,21 22,1 1</inkml:trace>
  <inkml:trace contextRef="#ctx0" brushRef="#br2" timeOffset="-171277.658">8128 10536,'4'8,"17"16,15 21,17 13,-1-3</inkml:trace>
  <inkml:trace contextRef="#ctx0" brushRef="#br2" timeOffset="-170271.719">14203 10314,'-4'0,"-4"0,-6 4,-11 13,-13 14,-10 10,-13 12,-15 21,6-4</inkml:trace>
  <inkml:trace contextRef="#ctx0" brushRef="#br2" timeOffset="-169959.27">14402 10624,'0'4,"-4"4,-8 10,-7 4,-18 14,-22 16,-16 10,-10 10,-2 0,7-1,16-13</inkml:trace>
  <inkml:trace contextRef="#ctx0" brushRef="#br2" timeOffset="-169693.616">14667 10912,'-7'0,"-18"11,-20 19,-21 19,-14 13,-8 6,3 0,-11 11,12-8</inkml:trace>
  <inkml:trace contextRef="#ctx0" brushRef="#br2" timeOffset="-169443.638">15021 11265,'-19'15,"-25"20,-20 15,-14 11,-9 6,-4 2,-3-2,1 2,0-3,-5 6,12-9</inkml:trace>
  <inkml:trace contextRef="#ctx0" brushRef="#br2" timeOffset="-169193.656">15108 11641,'-18'14,"-22"21,-23 19,-19 12,-11 9,-4 0,14-13</inkml:trace>
  <inkml:trace contextRef="#ctx0" brushRef="#br2" timeOffset="-168951.377">15594 11817,'-4'0,"-4"0,-2 4,-13 12,-19 11,-16 16,-14 12,-14 4,-17 7,7-7</inkml:trace>
  <inkml:trace contextRef="#ctx0" brushRef="#br1" timeOffset="-157986.46">8373 12789,'3'0,"10"7,9 22,5 9,13 17,25 18,3-3</inkml:trace>
  <inkml:trace contextRef="#ctx0" brushRef="#br1" timeOffset="-157449.267">8571 12347,'-4'0,"-5"0,3 4,10 16,16 19,15 19,14 14,9 10,21 18,-3-9</inkml:trace>
  <inkml:trace contextRef="#ctx0" brushRef="#br1" timeOffset="-157168.061">8770 12214,'7'11,"22"19,16 24,17 20,12 13,5 7,4 6,-5-2,7-11,-10-20</inkml:trace>
  <inkml:trace contextRef="#ctx0" brushRef="#br1" timeOffset="-156886.798">9432 12104,'0'4,"0"4,11 21,16 23,9 19,11 11,5 7,4 4,5 5,10 8,-6-14</inkml:trace>
  <inkml:trace contextRef="#ctx0" brushRef="#br1" timeOffset="-156589.947">9852 12060,'7'15,"15"20,13 23,14 20,4 15,6 12,4 6,-2-1,8 3,-8-16</inkml:trace>
  <inkml:trace contextRef="#ctx0" brushRef="#br1" timeOffset="-156355.635">10382 12148,'0'4,"12"19,14 22,18 22,13 10,8 8,0 3,5 11,-10-13</inkml:trace>
  <inkml:trace contextRef="#ctx0" brushRef="#br1" timeOffset="-156040.719">10935 12037,'3'8,"17"21,16 20,13 18,14 15,10 10,1 7,-1 2,-2 3,-5-9,1 2,-11-16</inkml:trace>
  <inkml:trace contextRef="#ctx0" brushRef="#br1" timeOffset="-155759.488">11553 12193,'8'15,"17"23,11 21,20 15,10 10,7 10,-3-1,-6 4,6 15,-10-12</inkml:trace>
  <inkml:trace contextRef="#ctx0" brushRef="#br1" timeOffset="-155462.645">12193 12060,'-4'0,"3"0,13 19,15 21,11 22,6 16,4 10,0 5,4 1,23 19,-1-10</inkml:trace>
  <inkml:trace contextRef="#ctx0" brushRef="#br1" timeOffset="-155187.212">12656 12081,'16'15,"15"24,18 20,12 20,3 10,-2 5,0 3,-3-2,0-4,0-11,-9-19</inkml:trace>
  <inkml:trace contextRef="#ctx0" brushRef="#br1" timeOffset="-154905.938">13011 12037,'3'4,"2"5,4 5,7 18,9 19,11 16,8 16,-1 8,0 4,5 0,4 4,9-1,-6-16</inkml:trace>
  <inkml:trace contextRef="#ctx0" brushRef="#br1" timeOffset="-154624.706">13320 12126,'8'15,"13"24,18 24,18 20,10 10,9 10,3-3,-13-18</inkml:trace>
  <inkml:trace contextRef="#ctx0" brushRef="#br1" timeOffset="-154331.522">13629 12037,'0'4,"4"13,12 21,11 20,12 15,19 22,-1-6</inkml:trace>
  <inkml:trace contextRef="#ctx0" brushRef="#br1" timeOffset="-147561.934">15816 6118,'0'-3,"3"-2,2 4,-4 20,-6 27,-5 20,-2 3,-2-7,-3-7,-2-4,-5 0,-7-13,3-12</inkml:trace>
  <inkml:trace contextRef="#ctx0" brushRef="#br1" timeOffset="-147218.191">15484 6339,'4'0,"20"0,17 0,16 0,15 0,9 0,9 0,17 4,-11 1</inkml:trace>
  <inkml:trace contextRef="#ctx0" brushRef="#br1" timeOffset="-146436.972">16567 5986,'-34'232,"24"-184,-62 211,52-213,5-42,13-28,41-210,-21 155,27-154,-44 228,-1 4,0-1,-1 1,1 0,0 0,0-1,0 1,0 0,1 0,-1-1,0 1,1 0,-1 0,0 0,1 0,-1-1,1 1,0 0,-1 0,1 0,0 0,0 0,-1 0,1 1,0-1,0 0,0 0,0 0,0 1,0-1,1 1,-1-1,0 1,0-1,0 1,0 0,1-1,-1 1,0 0,0 0,1 0,-1 0,0 0,1 0,20 6,2-2,-1 0,0-2,0 0,1-2,-1 0,1-2,-1 0,0-2,7-2,-14 3,74-11</inkml:trace>
  <inkml:trace contextRef="#ctx0" brushRef="#br1" timeOffset="-146155.743">16478 6339,'11'0,"23"0,24 0,21-4,12-1,-2 1,-12 0,-12 9,-16 3</inkml:trace>
  <inkml:trace contextRef="#ctx0" brushRef="#br1" timeOffset="-145812.058">16501 6671,'0'-4,"-4"-1,-1-4,0-3,5-1,17 7,25 3,16 3,13 2,14-1,7 1,30-1,-7 0</inkml:trace>
  <inkml:trace contextRef="#ctx0" brushRef="#br2" timeOffset="40852.864">27677 10447,'0'0</inkml:trace>
  <inkml:trace contextRef="#ctx0" brushRef="#br2" timeOffset="50008.433">21712 12126,'9'19,"-2"43,-2 0,-3 1,-3-1,-3 0,-5 19,6-37,-13 115,10-146,1-51,4 34,-43-325,38 303,1 1,1-1,1 0,1 0,1 0,2 0,1-6,1 25,0 1,1 0,-1 0,1 0,0 1,1-1,-1 1,1 0,0 0,0 1,1-1,-1 1,1 0,0 1,0 0,1 0,-1 0,0 0,1 1,0 0,0 1,-1-1,1 1,0 1,0-1,0 1,0 0,0 1,2 0,9-3,191-6,-155 11</inkml:trace>
  <inkml:trace contextRef="#ctx0" brushRef="#br2" timeOffset="50508.398">21625 12436,'3'3,"17"6,20 1,18-2,18-1,-1 1,-16 3,-18 0</inkml:trace>
  <inkml:trace contextRef="#ctx0" brushRef="#br2" timeOffset="51055.196">21558 12766,'15'0,"20"0,19 0,20-3,11-2,7 0,2-2,-10-1,-17 5,-18 4</inkml:trace>
  <inkml:trace contextRef="#ctx0" brushRef="#br2" timeOffset="58591.854">21735 10536,'19'6,"-43"7,9-5,-59 32,1 2,3 4,-33 28,81-55,0 0,0 2,2 0,1 1,0 1,2 1,1 1,1 0,1 1,1 0,-9 27,20-47,-1 0,1 0,0 1,0-1,1 1,0-1,0 1,1 0,-1-1,1 1,1 0,-1-1,1 1,1-1,-1 1,1-1,0 1,0-1,1 0,0 0,0 0,1 0,-1 0,1-1,0 0,1 0,1 2,15 6,0-1,1 0,1-2,0-1,0 0,1-2,0-1,0-1,0 0,1-2,-1-1,1-1,0-2,0 0,-1-1,21-5,29-4,-1-3,0-3,-1-3,35-17,-22 7</inkml:trace>
  <inkml:trace contextRef="#ctx0" brushRef="#br2" timeOffset="71372.205">25445 10757,'13'19,"-7"10,-1 1,-1 0,-2 0,-1 0,-1 0,-2 0,-3 17,-32 238,27-249,10-36,0-1,0 1,0-1,1 1,-1 0,0-1,-1 1,1-1,0 1,0-1,0 1,0 0,0-1,0 1,0-1,-1 1,1 0,0-1,0 1,0 0,-1-1,1 1,0 0,-1-1,1 1,0 0,-1 0,1-1,0 1,-1 0,1 0,0 0,-1 0,1-1,-1 1,1 0,0 0,-1 0,1 0,-1 0,1 0,0 0,-1 0,1 0,-1 0,1 0,0 0,-1 0,1 0,-1 1,1-1,0 0,-1 0,-4-45,2 0,2 0,2 0,4-16,-4 39,2-1,0 1,1 0,1 0,2 0,0 1,1 0,1 1,1-1,1 2,0-1,2 2,0-1,1 2,1 0,0 1,18-15,-30 28,1 0,0 1,0-1,0 1,0 0,0 0,1 0,-1 0,0 1,1-1,0 1,-1 0,1 1,-1-1,1 1,0 0,0 0,-1 1,1-1,-1 1,1 0,0 0,-1 0,1 1,-1 0,0 0,0 0,0 0,0 1,0-1,0 1,0 0,-1 0,2 2,-4-3,1 0,-1 1,0-1,0 1,0 0,0-1,0 1,0 0,-1 0,1-1,-1 1,0 0,0 0,0 0,0-1,0 1,-1 0,1 0,-1-1,0 1,0 0,0 0,0-1,0 1,0-1,-1 1,1-1,-1 0,0 0,0 1,-67 61,51-51,16-11,0 0,-1-1,1 1,0 0,0 0,0 0,0 0,1 0,-1 1,1-1,-1 0,1 1,0-1,0 1,0-1,0 1,0 0,0 0,1-1,0 1,-1 0,1 0,0-1,0 1,0 0,1 0,-1 0,1-1,0 1,-1 0,1-1,0 1,1-1,-1 1,0-1,1 1,-1-1,1 0,0 0,0 0,0 0,0 0,0 0,0 0,0-1,1 1,-1 0,79 54,-67-48,0 0,-1 1,0 0,-1 1,0 0,-1 1,0 0,3 6,-12-14,0 0,0 0,0 1,-1-1,1 1,-1 0,0-1,0 1,-1 0,1-1,-1 1,0 0,0 0,0 0,0-1,0 1,-1 0,0 0,0-1,0 1,0 0,-1-1,1 1,-1-1,0 0,0 1,0-1,0 0,-1 0,1 0,-1-1,0 1,0-1,-2 2,-7 6,0 0,0-1,-1-1,0 0,-1 0,0-2,0 0,-3 0,4-1,-1-1,0 0,-1-1,1-1,0-1,-1 0,1 0,-1-2,1 0,-1 0,1-1,0-1,0-1,0 0,-1-1,-17-12</inkml:trace>
  <inkml:trace contextRef="#ctx0" brushRef="#br2" timeOffset="72153.395">26064 10956,'-4'0,"-5"3,-4 10,-4 16,-7 20,-10 19,0 6,7-6,10-18,10-18</inkml:trace>
  <inkml:trace contextRef="#ctx0" brushRef="#br2" timeOffset="72575.248">25733 11066,'4'0,"4"4,21 8,23 3,18-2,13 2,-9-3</inkml:trace>
  <inkml:trace contextRef="#ctx0" brushRef="#br2" timeOffset="73622.038">26285 11043,'1'-7,"-1"-13,-5 24,-76 260,75-248,4-10,11-20,11-16,1 0,1 2,2 0,1 2,1 0,1 2,2 1,0 1,1 2,2 0,-29 17,0 1,-1 0,1 0,0 1,0-1,0 0,0 1,0 0,0 0,0 0,0 0,1 0,-1 1,0-1,1 1,-1 0,0 0,1 0,-1 0,0 1,1-1,-1 1,0 0,0 0,0 0,0 1,0-1,0 1,0-1,0 1,0 0,-1 0,1 0,-1 0,1 1,-1-1,0 1,0 0,0-1,0 1,-1 0,1 0,0 3,3 6,-1 1,-1 0,0 0,-1 0,0 0,-1 0,-1 0,0 1,0-1,-2 0,0 0,0 0,-1 0,0 0,-2 0,1-1,-1 0,-1 0,0 0,-1-1,0 1,-1-2,0 1,-1-1,0 0,0-1,-1 0,0-1,-1 0,0 0,-8 4,6-6,-1 1,1-2,-1 0,0 0,0-1,-1-1,1-1,-1 0,0 0,1-2,-1 0,0 0,0-2,1 0,-1 0,1-1,0-1,0-1,0 0,-1-1,-42-22</inkml:trace>
  <inkml:trace contextRef="#ctx0" brushRef="#br2" timeOffset="129603.817">25557 11905,'-2'123,"-5"1,-6-1,-6 9,13-186,6-62,6-1,4 1,7-11,-17 122,1 0,0 1,0-1,0 0,0 1,1-1,0 1,-1 0,2-1,-1 1,0 0,1 0,0 1,0-1,0 0,0 1,1 0,-1 0,1 0,0 0,0 0,0 1,0 0,0 0,1 0,-1 0,1 1,2-1,24-7,0 3,0 0,1 2,-1 1,1 2,0 1,0 1,13 4,11 4</inkml:trace>
  <inkml:trace contextRef="#ctx0" brushRef="#br2" timeOffset="130150.657">25578 12060,'-8'0,"2"0,21 4,22 0,24 1,13-5,4-2,-10-1</inkml:trace>
  <inkml:trace contextRef="#ctx0" brushRef="#br2" timeOffset="167356.54">21183 2187,'-7'106,"-3"0,-6 0,-4-2,-6 6,23-96,-6 29,-1 0,-2 0,-3-1,-1 0,-4 4,20-45,0 0,0 0,0 0,0 0,0 0,0 0,0 0,0-1,0 1,-1 0,1 0,0 0,-1 0,1 0,-1 0,1 0,-1 0,1-1,-1 1,1 0,-1 0,0-1,0 1,1 0,-1-1,0 1,0-1,0 1,1-1,-1 0,0 1,0-1,0 0,0 1,0-1,0 0,0 0,0 0,0 0,0 0,0 0,0 0,0 0,0 0,0 0,0-1,0 1,0 0,0-1,1 1,-1-1,0 1,0-1,-9-54,15 4,3 0,2 0,2 2,2-1,2 1,3 2,1-1,8-7,-14 24,1 2,2 0,1 1,1 0,1 2,1 0,2 1,0 2,2 0,0 2,2 0,0 2,1 1,1 1,21-8,-40 21,0 1,1 0,-1 0,1 1,0 0,0 1,0 1,0-1,0 2,0 0,0 0,0 1,-1 0,1 0,0 2,-1-1,0 1,0 1,0-1,0 2,-1 0,0 0,0 0,-1 1,1 0,-1 1,-1 0,0 0,0 1,0 0,-1 0,-1 0,1 1,-2 0,2 4,-1 2,0 0,-2 1,0-1,-1 1,0-1,-2 1,0 0,-1 0,0 0,-1-1,-1 1,-1-1,0 0,-1 0,-1 0,-6 11,-4 6,-1 0,-2-1,-2-1,0-1,-2-1,-1 0,-5 1,1 0,-1-2,-2 0,-1-2,-1-1,-1-2,-1-1,-1-2,-1-2,0-1,-2-1,0-3,0-1,-1-2,0-1,-12-1,41-7,1 0,0 0,-1-1,1 0,0-1,-1 0,1 0,0-1,0-1,0 0,0 0,1-1,-1 0,1-1,0 1,-5-5,1-19,15 0</inkml:trace>
  <inkml:trace contextRef="#ctx0" brushRef="#br2" timeOffset="167826.539">21868 2585,'14'2,"0"1,1 0,-1 1,-1 1,1 0,-1 1,1 0,-2 1,1 0,-1 1,0 1,-1 0,0 1,3 2,-3-3,1 0,-2 1,1 0,-1 0,-1 1,0 1,0-1,-1 2,-1-1,0 1,0 0,-2 0,0 1,0-1,-1 1,2 14,-7-23,1 1,-1 0,-1-1,1 1,-1 0,0-1,-1 0,1 1,-1-1,0 0,0-1,0 1,-1 0,0-1,0 0,0 0,0 0,-1 0,1-1,-1 1,0-1,-1 0,-122 47,108-46,1 0,-1-1,0-1,0-1,-1 0,1-2,0 0,0-2,0 0,1-1,-1-1,1-1,0 0,0-2,-1-1,16 7,1 0,-1 0,1-1,0 1,0-1,0 0,0 0,0 0,0 0,1-1,-1 1,1-1,0 1,0-1,1 0,-1 0,1 0,0 0,0 0,0 0,0 0,1 0,-1 0,1 0,0-1,0 1,1 0,0 0,-1 0,2-4,2-5,1 0,0 0,1 0,1 1,0-1,0 2,1-1,6-5,48-55</inkml:trace>
  <inkml:trace contextRef="#ctx0" brushRef="#br2" timeOffset="168656.54">22376 2783,'-11'22,"-1"-1,-1 0,-1-1,-1 0,-1-1,0-1,-14 11,13-17,16-26,9-2,1 0,1 1,1 0,0 1,1 0,0 1,2 0,-1 1,1 0,1 1,0 1,0 1,1 0,0 0,17-4,-31 11,1 1,-1-1,1 1,-1 0,1 0,0 1,0-1,-1 0,1 1,0 0,0-1,0 1,0 0,0 1,-1-1,1 0,0 1,0-1,0 1,-1 0,1 0,0 0,-1 1,1-1,-1 1,0-1,1 1,-1 0,0-1,0 1,0 0,0 1,0-1,-1 0,1 1,0-1,-1 0,0 1,0 0,0-1,1 3,-1 9,-1 0,0 0,-1-1,-1 1,0 0,-1-1,0 1,-1-1,0 0,-1 0,-1 0,0-1,-2 3,-8 8,10-43,10 9,0 0,0 0,1 0,1 1,0-1,0 1,1 1,1-1,-1 1,1 0,6-4,-4 2,108-94,-116 103,0 0,0 0,1 0,-1 1,1-1,-1 0,1 1,0 0,-1-1,1 1,0 0,0 1,0-1,0 0,-1 1,1-1,0 1,0 0,0 0,0 0,0 1,0-1,0 1,0 0,0-1,0 1,-1 0,1 1,0-1,0 0,-1 1,1 0,-1-1,0 1,0 0,1 0,-1 0,0 1,0-1,0 2,0 4,-1-1,0 1,0 0,-1-1,0 1,0 0,-1 0,0-1,0 1,-1 0,-2 5,3-10,-27 118,27-120,0 0,1 1,-1-1,1 0,-1 1,1-1,-1 0,1 1,0-1,-1 1,1-1,0 1,0-1,0 1,0-1,0 0,1 1,-1-1,0 1,1-1,-1 0,1 1,-1-1,1 0,0 1,-1-1,1 0,0 0,0 1,0-1,0 0,0 0,0 0,0 0,0-1,1 1,-1 0,0 0,0-1,1 1,-1-1,1 1,-1-1,0 1,2-1,7-3,-1-1,1 0,-1 0,0-1,0-1,0 1,-1-1,0-1,0 0,0 0,0-1,15-11,-1-2,-1 0,0-1,-2-1,0-1,-2-1,-1-1,-1 0,0-2,-14 27,0-1,0 1,0 0,0-1,0 1,0-1,0 0,-1 1,1-1,-1 0,1 1,-1-1,0 0,1 0,-1 1,0-1,0 0,0 0,0 0,-1 1,1-1,0 0,-1 1,1-1,-1 0,0 1,1-1,-1 0,0 1,0-1,0 1,0-1,0 1,-1 0,1 0,0-1,-1 1,1 0,-1 0,1 0,-1 0,1 1,-1-1,1 0,-2 0,-84 45,73-34,1 0,0 0,0 2,1-1,1 2,0-1,0 1,1 1,1 0,1 0,0 1,0 0,2 1,0-1,-1 5,6-15,1 0,-1 0,1 1,0-1,0 0,0 0,1 0,0 1,0-1,0 0,1 0,0 0,0-1,0 1,0 0,1-1,0 1,0-1,0 0,0 0,1 0,-1 0,1-1,0 1,0-1,0 0,1 0,-1 0,1-1,0 0,0 0,-1 0,1 0,0-1,1 0,-1 0,0 0,2-1,17 2,1-2,-1 0,1-2,-1-1,1-1,-1-1,0-1,-1-1,4-2,-27 8,85-25</inkml:trace>
  <inkml:trace contextRef="#ctx0" brushRef="#br2" timeOffset="169016.54">23524 2629,'-14'1,"-1"1,1 1,-1 0,1 1,0 1,1 0,-1 1,-6 4,18-9,0-1,-1 1,0-1,1 1,-1 0,1 0,-1 0,1 1,-1-1,1 0,0 1,0 0,0-1,0 1,0 0,0 0,0 0,0 0,1 1,-1-1,1 0,0 1,0-1,0 1,0-1,0 1,0-1,0 1,1 0,0 0,-1-1,1 1,0 0,0 0,82 89,-78-87,1 0,-1 0,-1 0,1 0,-1 0,1 1,-2 0,1-1,-1 1,1 0,-2 1,1-1,-1 0,0 0,0 1,0-1,-1 0,0 1,-1-1,1 1,-1-1,0 0,-1 0,1 1,-1-1,-1 0,1 0,-3 3,-4 2,-1-1,0 0,-1 0,0-1,-1-1,1 1,-2-2,1 0,-1 0,0-2,0 1,-1-2,1 1,-1-2,0 0,0-1,-15 1,-27-1</inkml:trace>
  <inkml:trace contextRef="#ctx0" brushRef="#br2" timeOffset="169276.54">23966 2054,'-4'0,"-12"15,-8 20,-6 19,-7 16,0 10,2 3,4 3,7 2,3 4,2 2,5-12,3-15,-2-16,-1-17</inkml:trace>
  <inkml:trace contextRef="#ctx0" brushRef="#br2" timeOffset="169546.54">23502 2562,'15'8,"20"5,23 2,16-2,15-8,7-4,2-6,-15-2</inkml:trace>
  <inkml:trace contextRef="#ctx0" brushRef="#br2" timeOffset="169706.54">24187 2629,'-8'0,"-17"18,-16 22,-12 23,-4 12,7-4,12-13</inkml:trace>
  <inkml:trace contextRef="#ctx0" brushRef="#br2" timeOffset="169876.54">24076 2496,'-3'0,"-2"4,0 4,16 6,6 0</inkml:trace>
  <inkml:trace contextRef="#ctx0" brushRef="#br2" timeOffset="170026.539">24650 2540,'-19'15,"-13"12,-21 10,-15 13,-5 2,7-1,11 3,15-4,17-11,14-8,18-9,24-9,17-6,19-9,13-7,11-9,8-10,-12 0</inkml:trace>
  <inkml:trace contextRef="#ctx0" brushRef="#br2" timeOffset="171336.54">25667 2165,'-141'619,"134"-561,7-57,0 0,1 0,-1 0,0 0,0 0,1 0,-1 0,1 0,-1 0,1 0,-1 0,1 0,0 0,-1 0,1 0,0 0,0 0,-1-1,1 1,0 0,0-1,0 1,0 0,0-1,0 1,0-1,0 0,0 1,1-1,-1 0,0 0,0 0,0 1,0-1,0 0,1-1,-1 1,0 0,0 0,0 0,0-1,0 1,0 0,0-1,0 1,0-1,0 0,0 1,0-1,0 0,0 1,0-1,-1 0,1 0,0 0,0 0,-1 0,1 0,-1 0,1 0,120-119,-18 12,-102 108,-1-1,1 0,-1 0,1 1,0-1,-1 0,1 1,0-1,-1 0,1 1,0-1,0 1,0-1,-1 1,1-1,0 1,0 0,0 0,0-1,0 1,0 0,0 0,-1 0,1 0,0 0,0 0,0 0,0 0,0 0,0 1,0-1,0 0,0 0,-1 1,1-1,0 1,0-1,0 1,-1-1,1 1,0-1,0 1,-1 0,1-1,-1 1,1 0,-1 0,1-1,-1 1,1 0,-1 0,1 0,-1 0,0 0,0-1,1 1,-1 0,0 0,0 0,0 0,0 0,0 0,0 0,0 0,-1 0,1 0,0 0,0 0,-15 225,15-225,0 0,0 0,0 0,1-1,-1 1,0 0,1 0,-1 0,1 0,-1-1,1 1,-1 0,1 0,-1-1,1 1,0 0,-1-1,1 1,0-1,-1 1,1-1,0 1,0-1,0 1,-1-1,1 0,0 1,0-1,0 0,0 0,0 0,0 0,0 0,0 0,0 0,-1 0,1 0,0 0,0 0,0-1,0 1,0 0,0-1,-1 1,1 0,0-1,0 1,0-1,-1 1,1-1,0 0,-1 1,1-1,-1 0,1 1,0-1,-1 0,0 0,1 0,-1 1,1-1,-1 0,0-1,37-33,-2-1,-2-2,-1-1,-2-2,0-5,13-14,23-31,-9 14</inkml:trace>
  <inkml:trace contextRef="#ctx0" brushRef="#br2" timeOffset="171756.54">26174 2938,'31'-27,"-13"14,23-12,-2-2,-2-2,0-1,-2-2,28-33,-61 64,0-1,0 1,0-1,-1 1,1-1,0 0,-1 1,1-1,-1 0,0 0,1 0,-1 0,0 0,0 0,-1-1,1 1,0 0,-1 0,1-1,-1 1,0 0,0-1,0 1,0-1,0 1,0 0,0-1,-1 1,0 0,1 0,-1-1,0 1,0 0,0 0,0 0,0 0,-1 0,1 0,-1 0,1 0,-2 0,-8-1,0 0,-1 1,0 0,1 1,-1 0,0 1,1 0,-1 1,0 1,1 0,-1 0,1 1,0 0,-1 1,-5 0,0 1,0 0,1 1,0 1,0 1,1 0,0 1,0 0,1 1,0 1,1 0,0 1,1 1,-3 4,13-15,0 1,0 0,0 0,0-1,0 1,1 1,0-1,-1 0,1 0,0 1,1-1,-1 0,1 1,-1-1,1 1,0-1,0 0,0 1,1-1,-1 1,1-1,0 0,0 1,0-1,0 0,1 0,-1 0,1 0,0 0,0 0,0 0,0-1,0 1,1-1,-1 1,1-1,-1 0,1 0,0 0,0 0,0-1,0 1,0-1,1 0,-1 0,0 0,0 0,1 0,-1-1,2 1,16 0,0-1,1 0,-1-2,0 0,0-1,0-2,-1 0,18-7,34-13</inkml:trace>
  <inkml:trace contextRef="#ctx0" brushRef="#br2" timeOffset="172006.539">26682 2209,'0'4,"0"8,-3 22,-2 15,-4 19,-3 13,-4 7,-3 4,-3 2,4 14,4-11</inkml:trace>
  <inkml:trace contextRef="#ctx0" brushRef="#br2" timeOffset="172406.539">27764 2319,'-27'-13,"-25"-19,18 10,-2 0,-1 2,0 2,-1 1,-1 3,-27-7,55 19,-1 2,1-1,0 1,-1 1,1 0,0 1,-1 0,1 1,0 0,0 1,1 0,-1 0,1 1,0 1,0 0,1 0,-1 1,1 0,1 0,0 1,0 1,0-1,1 1,0 0,1 1,0-1,0 1,1 1,0-1,1 1,-1 6,-23 56,3 2,4 0,3 2,3 3,-36 145,37-182</inkml:trace>
  <inkml:trace contextRef="#ctx0" brushRef="#br2" timeOffset="173426.539">26705 2672,'127'14,"-45"-14,-1-3,0-4,-1-3,0-4,68-21,-91 22,-43 18,-37 11,21-15,-76 47,-168 122,243-169,1 0,0 0,0 0,0 0,0 1,0-1,0 1,1-1,-1 1,0-1,1 1,-1 0,1 0,0 0,-1 0,1 0,0 0,0 0,0 0,1 1,-1-1,0 0,1 1,0-1,-1 0,1 1,0-1,0 0,0 1,1-1,-1 0,0 1,1-1,0 0,-1 1,1-1,0 0,0 0,0 0,1 0,-1 0,0 0,1 0,-1 0,1-1,0 1,-1-1,1 1,0-1,1 1,11 2,0-1,1 0,-1-1,1 0,0-1,-1-1,1-1,0 0,-1-1,1 0,-1-1,0-1,1 0,-2-1,1 0,-1-1,6-3,12-1,-30 10,-1 0,1 0,-1 0,1 0,-1 0,1 1,-1-1,1 0,-1 1,1-1,-1 0,1 1,-1-1,0 0,1 1,-1-1,1 1,-1-1,0 1,0-1,1 1,-1-1,0 1,0-1,1 1,-1-1,0 1,0-1,0 1,0-1,0 1,0 0,0-1,0 1,0-1,0 1,0-1,0 1,-1-1,1 1,0-1,0 1,0-1,-1 1,1-1,0 1,-1-1,1 1,0-1,-1 1,1-1,-1 0,1 1,-1-1,1 0,-1 1,1-1,-1 1,-39 77,50-71,77-51,-23 1,-38 23,2 1,0 1,1 2,0 1,1 1,1 1,6 0,-34 13,1 0,-1 0,0-1,1 2,-1-1,1 0,-1 1,0 0,1-1,-1 1,0 1,0-1,0 0,0 1,0-1,0 1,0 0,0 0,-1 0,1 1,-1-1,1 1,-1-1,0 1,0 0,0-1,-1 1,1 0,0 1,37 38,-30-38,-1-1,1 0,-1 0,1 0,0-1,0-1,0 1,0-1,0-1,1 0,-1 0,0-1,0 0,0-1,0 0,0 0,0-1,-1 0,1 0,-1-1,0 0,0-1,0 0,0 0,3-4,-5 6,-1-1,1 0,-1-1,1 1,-1-1,0 0,-1-1,1 1,-1-1,0 0,-1 0,0 0,1 0,-2 0,1-1,-1 0,0 1,0-1,-1 0,0 0,0 0,-1 0,0 0,0 0,0 0,-1 0,0 0,-1 0,1 1,-1-1,-1 0,1 1,-2-3,0 6,1-1,-1 1,1 0,-1 0,0 1,0-1,-1 1,1 0,0 0,-1 1,1-1,-1 1,0 0,1 0,-1 0,0 1,1-1,-1 1,0 0,0 1,0-1,1 1,-1 0,0 0,1 1,-1-1,1 1,0 0,-1 0,1 1,0-1,0 1,0 0,0 0,-7 4,0 0,0 1,1 0,0 1,1 0,-1 0,2 1,0 1,0-1,-6 12,11-18,0 1,0-1,1 1,0 0,0 0,0 0,1 0,-1 0,1 0,0 0,1 0,-1 1,1-1,0 0,1 1,-1-1,1 0,0 0,0 0,0 1,1-1,0 0,0-1,0 1,1 0,-1-1,1 1,1 0,8 4,1-1,-1 0,1-1,0-1,1 0,-1-1,1 0,0-1,1-1,-1 0,1-1,-1 0,1-2,0 1,-1-2,1 0,6-1,50-4,0-3,0-3,23-9,6-2</inkml:trace>
  <inkml:trace contextRef="#ctx0" brushRef="#br2" timeOffset="174536.539">28758 2408,'4'0,"16"0,20 0,22 4,11 1,9-1,5-4,7-2,2-1,-4 0,-2 5,-17 1</inkml:trace>
  <inkml:trace contextRef="#ctx0" brushRef="#br2" timeOffset="174796.539">28737 2739,'8'0,"16"0,21-4,17-1,12 0,10 1,5-2,2-1,5 2,1 1,-1 1,9 9,-12 3</inkml:trace>
  <inkml:trace contextRef="#ctx0" brushRef="#br2" timeOffset="177606.54">29819 2452,'0'-4,"4"-1,12 0,23 1,19-6,18-1,16 4,11 4,-9 3,-1 0,-17 1</inkml:trace>
  <inkml:trace contextRef="#ctx0" brushRef="#br2" timeOffset="178156.54">30768 2010,'1'0,"0"0,0 0,0 0,0 0,0 0,0 0,0 0,0 0,-1 0,1 0,0 0,0 1,0-1,0 0,0 1,0-1,-1 1,1-1,0 1,0-1,-1 1,1-1,0 1,-1 0,1 0,-1-1,1 1,-1 0,1 0,-1-1,1 1,-1 0,0 0,1 0,-1 0,0 0,0 0,0 0,0-1,0 1,0 0,0 0,0 0,0 0,0 0,0 0,0 0,-1 0,1 0,0-1,-1 1,1 0,-1 1,-123 106,122-107,-30 22,2 0,1 3,0 0,2 1,1 2,2 1,0 1,-14 27,35-52,0 0,0 0,0 0,1 1,0-1,1 1,-1 0,1-1,0 1,1 0,0 0,0-1,0 1,1 0,0 0,0-1,1 1,0-1,0 1,0-1,1 0,0 1,0-1,1-1,-1 1,1 0,1-1,-1 0,1 0,0 0,0-1,12 8,1-1,1-1,0 0,0-2,1 0,0-2,0 0,1-1,0 0,-1-2,1-1,0-1,1 0,-1-1,0-2,0 0,0-1,4-2,59-12</inkml:trace>
  <inkml:trace contextRef="#ctx0" brushRef="#br2" timeOffset="178936.539">31123 2099,'-13'31,"-44"117,6 2,-4 40,25-99,30-91,0 0,-1 0,1-1,0 1,0 0,-1 0,1-1,0 1,-1 0,1 0,0-1,-1 1,1 0,0 0,-1 0,1 0,0 0,-1 0,1 0,0 0,-1-1,1 1,0 0,-1 1,1-1,0 0,-1 0,1 0,-1 0,1 0,0 0,-1 0,7-31,0 0,3 0,0 1,2 0,1 1,1 0,2 1,10-15,-6 12,1 1,1 1,2 1,1 1,1 1,1 1,1 1,1 1,2 2,0 1,1 1,0 2,2 1,4-1,-28 13,0 1,-1-1,1 1,0 1,1 0,-1 0,0 1,1 0,-1 1,0 0,1 0,-1 1,1 0,-1 1,1 0,-8-1,0 1,0-1,-1 1,1 0,-1-1,1 1,-1 0,0 0,0 0,0 0,0 0,0 0,0 1,0-1,-1 0,1 0,-1 1,0-1,1 0,-1 0,0 1,0-1,-1 0,1 1,0-1,-1 0,1 0,-1 1,0-1,0 0,0 0,0 0,0 0,0 0,-1 0,1 0,-1-1,1 1,-1 0,1-1,-1 1,-1 0,-14 17,-1 0,-1-1,-1-1,0 0,-1-2,0 0,-2-2,-4 2,-38 25,62-37,0-3,1 1,0 0,0 0,0 0,0 0,0 0,0 0,0 1,0-1,0 1,1-1,-1 1,1 0,-1 0,1-1,0 1,-1 0,1 0,0 0,0 1,0-1,1 0,-1 0,1 0,-1 1,1-1,-1 0,1 1,0-1,0 2,84 34,70 21,-152-59,-1 1,1 0,-1 0,1 0,-1 0,1 0,-1 0,0 0,0 0,0 0,1 1,-1-1,0 0,-1 1,1-1,0 1,0-1,-1 1,1 0,-1-1,1 1,-1 0,0-1,1 1,-1 0,0-1,0 1,0 0,0-1,-1 1,1 0,0-1,-1 1,1 0,-1-1,0 1,1-1,-1 1,0-1,0 1,0-1,0 0,0 1,0-1,0 0,-1 0,1 0,0 0,-73 51,22-29,0-1,-2-4,0-1,-1-3,-25 2,-2-4,11-7</inkml:trace>
  <inkml:trace contextRef="#ctx0" brushRef="#br2" timeOffset="179216.54">31873 2276,'-12'3,"-3"6,-6 12,-8 14,1 4,-1 7,-1 4,-2 0,-7 7,4-6</inkml:trace>
  <inkml:trace contextRef="#ctx0" brushRef="#br2" timeOffset="179446.54">31520 2408,'0'-4,"3"-1,6 0,1 5,6 6,12 2,8 0,3-6,12-2,6-2,-3-4,8-1,-7 0</inkml:trace>
  <inkml:trace contextRef="#ctx0" brushRef="#br2" timeOffset="179946.54">32205 2120,'-92'133,"58"-75,-104 145,111-170,27-33,0 0,0-1,0 1,0 0,0-1,-1 1,1 0,0-1,0 1,0 0,0-1,-1 1,1 0,0 0,0-1,-1 1,1 0,0 0,0-1,-1 1,1 0,0 0,-1 0,1-1,0 1,-1 0,1 0,0 0,-1 0,1 0,0 0,-1 0,1 0,0 0,-1 0,1 0,0 0,-1 0,20-28,1 0,2 2,0 0,2 2,0 1,2 0,28-18,-36 26,1 0,0 1,1 1,1 1,0 0,1 2,0 1,1 0,-1 2,2 0,-1 2,1 1,23-2,-43 5,-1 1,1-1,-1 1,1 0,0 0,-1 0,1 0,-1 0,1 1,0 0,-1 0,1 0,-1 0,0 0,1 1,-1 0,0-1,0 1,0 0,0 1,0-1,-1 0,1 1,-1-1,1 1,-1 0,0 0,0 0,0 0,-1 0,1 1,-1-1,1 0,-1 1,0-1,0 1,-3 6,0 0,-1-1,0 0,0 1,-1-1,0-1,-1 1,0-1,0 1,-1-1,0-1,-6 7,-16 18,-2-2,-1 0,-2-2,0-2,-2-1,-22 12,37-25,-1-1,0 0,0-2,-1 0,-1-2,1 0,-6-1,-50 5</inkml:trace>
  <inkml:trace contextRef="#ctx0" brushRef="#br2" timeOffset="180346.539">32425 2033,'-8'-4,"2"-1,6 0,6 5,9 21,10 22,5 18,-3 4,-6 1,-14 5,-12 1,-9-4,-17 1,-19-3,-11-5,-11-14,7-14</inkml:trace>
  <inkml:trace contextRef="#ctx0" brushRef="#br2" timeOffset="181856.54">32690 2276,'-3'3,"1"6,3 8,-4 20,-5 19,-4 4,-9-1,1-11</inkml:trace>
  <inkml:trace contextRef="#ctx0" brushRef="#br2" timeOffset="182106.539">32470 2430,'-4'0,"3"3,16 2,21 4,23 0,20-6,4-6,-4-7,-16-1</inkml:trace>
  <inkml:trace contextRef="#ctx0" brushRef="#br2" timeOffset="182726.539">32956 2143,'-31'142,"-22"86,27-164,23-74,46-183,-10 36,-32 151,0 0,0 0,1 1,0-1,0 0,0 1,1 0,-1-1,1 1,1 0,-1 0,1 1,0-1,0 1,0-1,0 1,1 1,0-1,-1 1,2-1,-1 2,0-1,0 0,1 1,0 0,-1 0,7 0,56-7,1 10</inkml:trace>
  <inkml:trace contextRef="#ctx0" brushRef="#br2" timeOffset="182956.539">32844 2386,'0'-4,"0"3,4 5,5 2,9 0,19-1,19-2,15-4,10 1,-8 1</inkml:trace>
  <inkml:trace contextRef="#ctx0" brushRef="#br2" timeOffset="183206.54">32778 2629,'15'0,"20"-4,20-5,14-1,11-2,8 1,6 1,7 0,-14 1</inkml:trace>
  <inkml:trace contextRef="#ctx0" brushRef="#br2" timeOffset="185076.54">20917 3777,'-20'-21,"1"95,-13 103,0 1,-40 119,40-223,21-101,29-256,-14-263,10 418,-13 124,1 1,0 0,0 0,0-1,0 2,0-1,1 0,-1 0,1 1,0-1,0 1,0 0,0 0,0 0,0 0,1 1,-1-1,1 1,-1 0,1 0,-1 0,1 0,0 1,-1-1,3 1,101 5,-86-3,425 57,-352-41,-8 2</inkml:trace>
  <inkml:trace contextRef="#ctx0" brushRef="#br2" timeOffset="185316.54">20873 4109,'12'0,"18"0,19 0,17-4,11-1,12-4,6-4,2 1,21-2,-8 1</inkml:trace>
  <inkml:trace contextRef="#ctx0" brushRef="#br2" timeOffset="185756.54">21646 4130,'4'-2,"0"0,0 0,0 0,0 1,0-1,0 1,0 0,1 0,-1 1,0-1,1 1,-1 0,1 0,-1 1,0-1,3 1,-1 0,-1-2,0 1,0-1,0 1,0 1,0-1,0 1,-1-1,1 1,0 1,0-1,0 1,-1 0,1 0,-1 0,0 0,1 1,-1 0,0 0,0 0,-1 0,1 1,-1-1,0 1,1 0,-2 0,1 0,0 0,-1 1,0-1,0 1,0-1,-1 1,1 0,-1 0,0 0,-1 0,1 0,-1 0,0 0,0-1,0 1,-1 4,-6 5,-1-1,0 0,-1 0,0-1,-1 0,-1-1,1 0,-2-1,0 0,0 0,0-2,-1 1,0-2,-1 1,0-2,0 0,-1-1,1 0,-13 2,10-1,0 0,1-2,-2 0,1 0,0-2,-1 0,0-1,1-1,-1 0,0-2,1 0,-1-1,1 0,0-2,0 0,1-1,-14-6,27 10,-1 0,0-1,1 1,0-1,-1 0,1 0,0 0,1 0,-1 0,0-1,1 1,0-1,0 0,0 0,0 0,1 0,-1 0,1 0,0 0,0 0,1-1,-1 1,1 0,0 0,0-1,0 1,1 0,0-2,1-4,1 0,1-1,0 1,0 0,1 1,0-1,1 1,0 0,1 0,6-6,2-3,1 2,2 0,-1 0,2 2,0 0,0 2,1 0,1 1,0 1,1 0,21-5,61-12</inkml:trace>
  <inkml:trace contextRef="#ctx0" brushRef="#br2" timeOffset="186016.54">22000 4352,'-3'0,"-10"7,-13 22,-10 13,5-12,19-26,23-28,20-23,21-16,20-11,9-3,2 12,6 23,-13 20</inkml:trace>
  <inkml:trace contextRef="#ctx0" brushRef="#br2" timeOffset="186436.539">22331 4418,'56'-17,"-2"-2,0-2,-1-3,-1-2,23-17,-53 31,0-1,-1-1,-1-1,0 0,-1-2,-1 0,-1-1,0-1,8-13,-23 31,-1 0,0-1,1 1,-1 0,0-1,0 1,0-1,0 0,0 1,0-1,-1 0,1 0,0 1,-1-1,1 0,-1 0,0 0,0 0,0 0,0 0,0 1,0-1,0 0,0 0,-1 0,1 0,-1 0,0 1,1-1,-1 0,0 1,0-1,0 0,0 1,0-1,0 1,-1-1,1 1,0 0,-1 0,1-1,-1 1,1 0,-1 0,0 1,1-1,-1 0,0 0,0 1,0-1,1 1,-1 0,0-1,0 1,0 0,0 0,0 0,-1 0,-11 1,-1 1,1 0,0 1,1 0,-1 1,1 1,-1 0,1 1,1 0,-1 1,1 0,-8 7,7-6,1 0,-1 1,1 0,1 1,0 0,1 1,0 1,0-1,1 1,1 1,0 0,0 0,2 0,-1 1,2 0,0 0,1 0,-2 8,6-18,-1 1,0-1,1 1,0-1,0 0,1 1,-1-1,1 1,0-1,0 0,0 1,1-1,-1 0,1 0,0 0,0 0,1 0,-1-1,1 1,0-1,0 1,0-1,0 0,1 0,-1 0,1-1,-1 1,1-1,0 0,0 0,2 0,7 3,0 0,1-1,0-1,0 0,0-1,0-1,1 0,-1-1,1 0,60-4</inkml:trace>
  <inkml:trace contextRef="#ctx0" brushRef="#br2" timeOffset="186676.539">23105 4064,'-8'3,"-6"10,-12 21,-8 19,-11 24,3-2</inkml:trace>
  <inkml:trace contextRef="#ctx0" brushRef="#br2" timeOffset="186836.539">23215 4109,'7'0,"37"3,11 2</inkml:trace>
  <inkml:trace contextRef="#ctx0" brushRef="#br2" timeOffset="187416.54">23723 4064,'-302'94,"155"-28,146-65,-1-1,0 0,0 1,1-1,-1 1,0-1,1 1,-1 0,0 0,1 0,-1 0,1 0,-1 0,1 0,0 1,0-1,-1 0,1 1,0-1,0 1,0-1,0 1,1-1,-1 1,0 0,1-1,-1 1,1 0,0 0,-1-1,1 1,0 0,0 0,0 0,0-1,0 1,1 0,-1 0,0 0,1-1,0 1,-1 0,1-1,0 1,0 0,0-1,0 1,0-1,0 0,0 1,0-1,1 0,-1 0,0 1,1-1,-1 0,1 0,0-1,-1 1,2 0,256 74,-256-74,-1 0,0 0,1 0,-1 0,0 1,0-1,0 1,1-1,-2 1,1 0,0-1,0 1,0 0,-1 0,1 1,-1-1,0 0,0 0,1 1,-2-1,1 1,0-1,0 1,-1-1,1 1,-1-1,0 1,0-1,0 1,0 0,0-1,0 1,-1-1,0 1,1-1,-1 1,0-1,0 1,0-1,0 0,-1 0,1 1,-1-1,1 0,-1 0,0 0,1-1,-1 1,0 0,0-1,-1 1,1-1,0 1,-20 18,-1 0,0-2,-2 0,0-2,0 0,-2-2,0-1,0-1,-1-1,-11 1,-55 3,92-16,1 0,-1 0,0-1,1 1,-1-1,1 1,-1-1,1 0,0 1,0-1,0 0,0 0,0 0,0 0,0 0,0 0,1 0,-1 0,1 0,0 0,-1 0,1-1,0 1,0 0,1 0,-1 0,0 0,1 0,-1 0,1 0,0 0,-1 0,1 0,0 0,0 0,0 0,1 0,-1 1,0-1,1 0,-1 1,1-1,0 1,0-1,29-37,1 2,2 1,1 2,1 2,3 1,27-17,-27 18,1 2,2 2,1 2,0 1,2 3,0 1,13-1,-54 18,-1 0,1 0,0 0,0 1,0-1,0 1,0 0,0 0,1 1,-1-1,0 1,0 0,1 0,-1 0,0 1,0-1,0 1,0 0,1 1,-1-1,-1 0,1 1,0 0,0 0,-1 0,1 1,-1-1,1 1,-1 0,0 0,2 2,-4 2,0 1,0 0,-1 0,0 0,0 0,-1 0,0 0,0 0,-1 0,0-1,0 1,-1 0,-1 2,-39 104,44-114,-1-1,0 1,1-1,-1 1,1-1,0 1,-1 0,1-1,-1 1,1 0,0-1,-1 1,1 0,-1 0,1 0,0-1,-1 1,1 0,0 0,-1 0,1 0,0 0,-1 0,1 0,0 1,-1-1,1 0,0 0,-1 0,1 1,0-1,-1 0,1 1,-1-1,1 0,-1 1,1-1,-1 1,1-1,-1 1,1-1,-1 1,1-1,-1 1,0-1,1 1,-1 0,0-1,0 1,1 0,-1-1,0 1,0 0,0-1,0 1,0 0,0-1,0 1,0 0,122-73,-88 49,0 2,1 1,1 2,1 2,1 1,0 1,30-5,-64 17,1 1,-1-1,1 1,0 0,-1 1,1-1,0 1,0-1,0 2,0-1,-1 0,1 1,0 0,-1 0,1 0,0 1,-1 0,1-1,-1 2,0-1,0 0,0 1,0 0,0 0,0 0,-1 0,1 1,-1 0,-2 3,0 0,0 0,-1 0,0 1,-1-1,0 0,0 0,0 0,-1 0,0 0,0-1,-1 1,0 0,-2 3,4-10,-36 83,-5 0</inkml:trace>
  <inkml:trace contextRef="#ctx0" brushRef="#br2" timeOffset="188036.539">25225 3843,'-18'67,"-76"333,87-334,7-67,1 0,-1 0,1 0,-1 0,1 0,-1 0,1 1,0-1,-1 0,1 0,0 1,0-1,0 0,-1 1,1-1,0 1,0-1,0 1,0 0,0-1,0 1,0 0,0 0,0-1,0 1,0 0,0 0,0 0,0 0,0 0,0 0,0 1,0-1,0 0,0 1,0-1,0 0,0 1,0-1,0 1,0-1,-1 1,1 0,0-1,0 1,-1 0,1-1,0 1,-1 0,1 0,0 0,-1 0,0 0,1 0,-1 0,1 0,-1-1,0 1,0 1,1-1,-1 0,0 0,0 0,0 0,0 0,0 0,-1 0,1 0,0 0,-1 0,149-154,-115 112,63-65,-96 105,1 0,-1 0,1 0,0 0,-1-1,1 1,0 0,0 1,0-1,0 0,0 0,0 0,0 0,0 1,0-1,0 0,0 1,0-1,1 1,-1 0,0-1,0 1,1 0,-1 0,0-1,1 1,-1 0,0 0,0 1,1-1,-1 0,0 0,0 1,1-1,-1 0,0 1,0-1,0 1,1 0,-1-1,0 1,0 0,0 0,0 0,0-1,-1 1,1 0,0 0,0 0,-1 1,1-1,0 0,-1 0,1 0,-1 0,1 1,-1-1,0 0,0 0,1 1,-1-1,0 0,0 1,0-1,0 0,-1 0,1 1,0-1,0 0,-1 2,11 69,-9-53,1-1,1 1,0-1,2 0,0 0,1 0,1 0,6 11,-12-27,0 0,0 0,1 0,-1-1,0 1,1 0,-1-1,1 1,0-1,0 1,-1-1,1 0,0 0,0 0,0 0,0 0,0 0,0 0,1-1,-1 1,0-1,0 1,0-1,1 0,-1 0,0 0,0 0,1-1,-1 1,0 0,0-1,0 0,0 1,1-1,67-46,-30 5,-2-1,-2-2,-2-1,-1-2,-3-1,1-9,60-89,-46 81</inkml:trace>
  <inkml:trace contextRef="#ctx0" brushRef="#br2" timeOffset="188476.539">26130 4241,'305'-175,"-261"136,-43 38,0 1,-1-1,1 0,0 1,0-1,-1 0,1 0,0 0,-1 0,1 0,-1 1,0-1,1 0,-1 0,1 0,-1 0,0 0,0 0,0 0,0-1,0 1,0 0,0 0,0 0,0 0,0 0,0 0,-1 0,1 0,0 0,-1 0,1 0,-1 0,1 1,-1-1,1 0,-1 0,0 0,1 0,-1 1,0-1,0 0,0 1,1-1,-1 1,0-1,0 1,0-1,0 1,-8-3,-1 1,1 1,0-1,0 2,-1-1,1 1,0 1,0 0,-1 0,-6 2,-9 2,1 1,-1 1,2 1,-1 1,1 1,0 1,1 1,1 1,0 1,0 1,-12 12,27-21,0 0,1 0,0 0,0 1,0-1,1 1,0 0,1 1,-1-1,1 0,1 1,-2 6,3-11,1 0,-1 1,1-1,0 0,0 1,0-1,0 0,1 1,-1-1,1 0,0 0,0 0,0 0,0 0,1 0,-1 0,1 0,0 0,0 0,0-1,0 1,0-1,1 1,-1-1,1 0,-1 0,1 0,0-1,0 1,0 0,0-1,1 1,14 3,0 0,0-1,0-1,0 0,1-2,-1 0,0-1,1 0,-1-2,1 0,13-5,70-10</inkml:trace>
  <inkml:trace contextRef="#ctx0" brushRef="#br2" timeOffset="188696.539">26904 3644,'-4'-3,"-5"16,-4 23,-5 19,-6 19,-2 12,-2 7,-6 13,2-10</inkml:trace>
  <inkml:trace contextRef="#ctx0" brushRef="#br2" timeOffset="189086.54">27853 3799,'-1'-5,"0"0,-1-1,0 1,0 0,0 0,-1-1,1 2,-1-1,0 0,-1 1,1-1,-1 1,0 0,0 0,-4-2,-1-4,-15-14,0 1,-1 1,-2 1,0 1,-1 1,-1 2,-1 1,0 1,-1 2,0 1,-1 1,-12-1,36 10,1 0,0 1,-1 0,0 0,1 1,-1 0,1 1,-1-1,1 2,-1-1,1 1,0 0,-1 0,1 1,0 0,1 0,-1 1,0-1,1 2,0-1,0 1,0 0,1 0,0 0,-1 1,-8 18,0 1,2 1,0 0,2 1,1 0,2 0,0 1,2 0,0 0,2 0,2 3,-29 337,22-300</inkml:trace>
  <inkml:trace contextRef="#ctx0" brushRef="#br2" timeOffset="189976.54">26992 4086,'13'6,"0"-1,1-1,0 0,0-1,0 0,1-2,-1 1,9-1,-2 0,37 0,-1-2,1-3,0-2,-1-3,-1-3,1-1,32-15,-79 26,-28 10,-21 15,0 1,2 2,0 2,2 1,-23 26,6 11,50-64,1 0,0 0,-1 1,1-1,0 0,0 1,1-1,-1 1,0-1,1 1,-1-1,1 1,0-1,0 1,0-1,0 1,1 0,-1-1,1 1,-1-1,1 1,0-1,0 0,0 1,0-1,0 0,0 0,1 1,0 0,3-1,0 0,0 0,0 0,0-1,0 0,0 0,0 0,1-1,-1 1,0-1,1 0,-1-1,0 1,0-1,0 0,1-1,-1 1,0-1,0 0,-1 0,5-3,-8 5,182-86,-106 61,-51 14,4-3,0 1,1 2,1 0,0 2,0 2,0 1,30-2,-53 9,0 0,1 1,-1-1,0 2,0-1,0 1,0 1,-1 0,1 0,-1 0,0 1,0 1,6 4,18 11,-22-15,0-1,0 0,0 0,1-1,0-1,0 0,0 0,0-1,0-1,0 0,1 0,-1-1,0 0,1-1,-1-1,0 1,0-2,0 0,0 0,0-1,-1 0,0-1,0 0,9-6,-17 10,1-1,-1 0,1 0,-1-1,0 1,0 0,0-1,0 1,0-1,-1 0,1 1,-1-1,1 0,-1 0,0 0,0 0,-1 0,1 0,-1 0,1-1,-1 1,0 0,0 0,0 0,-1 0,1 0,-1-1,0 1,1 0,-1 0,-1 0,1 0,0 1,-1-1,0 0,1 1,-1-1,0 1,0-1,0 1,-1 0,1 0,-1 0,1 0,-1 0,0 0,1 1,-1 0,0-1,0 1,0 0,-2 0,-8-2,0 0,0 1,0 0,0 1,0 1,0 0,0 0,-1 2,1 0,1 0,-1 1,0 0,1 2,-1-1,1 1,0 1,1 0,-1 1,1 0,1 1,-1 0,1 0,-4 6,11-11,1 0,0 1,0-1,0 0,0 1,1-1,-1 1,1-1,0 1,0 0,0 0,1-1,-1 1,1 0,0 0,0 0,0-1,1 1,-1 0,1 0,0 0,0-1,0 1,1-1,-1 1,1-1,0 1,0-1,2 3,2 2,0-1,1 1,0-1,0-1,1 1,-1-1,2-1,-1 1,0-1,1-1,3 2,14 4,1-1,1-2,0 0,0-2,20 1,54 5</inkml:trace>
  <inkml:trace contextRef="#ctx0" brushRef="#br2" timeOffset="190246.54">29001 3910,'16'0,"19"0,19 0,15 0,11 0,0 0,19 0,-6 0</inkml:trace>
  <inkml:trace contextRef="#ctx0" brushRef="#br2" timeOffset="190496.539">29046 4175,'12'0,"21"0,21 0,17 0,10 0,37-8,-1-2</inkml:trace>
  <inkml:trace contextRef="#ctx0" brushRef="#br2" timeOffset="195126.54">30282 3600,'-46'278,"-55"87,80-317,21-48,0-1,0 1,0-1,0 0,0 1,0-1,0 0,0 1,0-1,0 1,-1-1,1 0,0 1,0-1,-1 1,1-1,0 1,-1-1,1 1,0-1,-1 1,1-1,-1 1,1-1,-1 1,1 0,-1-1,1 1,-1 0,1-1,-1 1,0 0,1 0,-1-1,1 1,-1 0,0 0,1 0,-1 0,0 0,1 0,-1 0,0 0,1 0,-1 0,1 1,-1-1,0 0,1 0,-1 1,1-1,-1 0,1 0,-1 1,1-1,-1 1,1-1,-1 0,1 1,-1-1,1 1,-6-51,2-1,2 1,4-44,0 19,2-226,-3 288,-2 8,1-1,-1 0,1 1,0-1,1 0,-1 1,1-1,0 0,1 1,-1-1,1 1,0-1,0 1,1 0,0 0,0 0,0 0,0 1,1-1,-1 1,1 0,1 0,-1 0,0 1,4-3,7 3,-1 0,1 2,0-1,-1 2,1 0,0 0,0 2,0 0,-1 0,1 2,9 3,-16-6,328 67,-312-65,61 19,-87-3,-29 6,-11 1</inkml:trace>
  <inkml:trace contextRef="#ctx0" brushRef="#br2" timeOffset="195406.54">30261 3866,'-19'7,"9"11,21 1,24-2,21-4,16 0,14-3,8-7,6-3,-13-2</inkml:trace>
  <inkml:trace contextRef="#ctx0" brushRef="#br2" timeOffset="195656.54">29929 4263,'23'4,"26"4,23 2,15-2,7-1,-1-3,-1-5,-5-2,-2-2,3-2,2-5,4 0,-14 3</inkml:trace>
  <inkml:trace contextRef="#ctx0" brushRef="#br2" timeOffset="209376.54">29311 3623,'0'-4,"15"-1,16 4,11 2,12 1,17 0,-8 0,-26 0,-38-1,-34-5,-25-1,0 4,22 6,33 2,31 0,50-6,12-1</inkml:trace>
  <inkml:trace contextRef="#ctx0" brushRef="#br2" timeOffset="210216.54">30018 3203,'0'1,"0"-1,-1 0,1 0,0 1,0-1,-1 0,1 1,0-1,0 0,0 1,0-1,-1 0,1 1,0-1,0 0,0 1,0-1,0 1,0-1,0 0,0 1,0-1,0 1,0-1,0 0,0 1,0-1,0 0,1 1,-1-1,0 0,0 1,0-1,1 0,-1 1,0-1,0 0,1 0,-1 1,0-1,0 0,1 0,-1 1,0-1,1 0,-1 0,0 0,1 0,-1 1,1-1,-1 0,0 0,1 0,-1 0,0 0,1 0,-7 7,-16 22,1 0,1 1,2 1,1 1,1 0,2 2,1-1,2 2,1-1,2 2,1-1,2 1,1 0,2 0,2 0,3 28,1-35,1 0,2-1,1 0,1 0,1-1,1 0,2 0,1-2,0 0,2 0,1-1,1-1,1-1,1-1,1-1,1 0,8 4,38 13</inkml:trace>
  <inkml:trace contextRef="#ctx0" brushRef="#br2" timeOffset="210876.539">31144 3667,'0'-4,"4"3,1 5,3 20,1 15,-5 15,-7 13,-4 3,-3-11,-4-7,0-13</inkml:trace>
  <inkml:trace contextRef="#ctx0" brushRef="#br2" timeOffset="211106.54">30967 3799,'15'8,"20"2,16-1,13-1,16-3,12-1,5-6,10-6,-14-2</inkml:trace>
  <inkml:trace contextRef="#ctx0" brushRef="#br2" timeOffset="211676.54">31983 3511,'-10'8,"-16"34,2 1,1 1,3 1,2 1,2 0,-2 13,-3 8,-50 133,64-183,11-35,115-562,-118 574,0 0,1 1,-1-1,1 1,0-1,1 1,-1 0,1 0,0 0,1 0,-1 0,1 1,0-1,0 1,0 0,0 1,1-1,0 1,0-1,0 1,0 1,0-1,0 1,1 0,-1 0,1 0,1 1,212-10,-128 9,-4 1</inkml:trace>
  <inkml:trace contextRef="#ctx0" brushRef="#br2" timeOffset="211936.54">31829 3799,'11'0,"23"-3,20-2,20-4,17 0,7-2,20-3,-9 0</inkml:trace>
  <inkml:trace contextRef="#ctx0" brushRef="#br2" timeOffset="212496.539">32558 3137,'8'-3,"1"1,0 0,0 1,1 0,-1 0,0 1,0 0,0 0,0 1,0 1,0-1,0 2,0-1,8 4,-5-1,1 0,-1 1,0 1,0 0,0 0,-1 2,-1-1,1 1,-1 0,-1 1,0 1,0-1,-1 1,0 1,-1-1,-1 1,1 1,3 11,-1 0,0 1,-2-1,-1 1,-1 0,-1 1,-1-1,-2 1,0-1,-3 24,-6-7,-1 0,-2-1,-2-1,-1 1,-2-2,-2 0,-2-2,-1 0,-2-1,-2-1,-1-1,-1-1,-2-2,-1-1,-24 19,-14 11</inkml:trace>
  <inkml:trace contextRef="#ctx0" brushRef="#br2" timeOffset="214326.539">21072 5323,'11'-5,"-1"0,1 1,0 0,0 1,0 0,0 0,1 1,-1 1,0 0,9 1,17-3,363-32,35 16,407 6,85-5,-157 3,-196-6,132 8,140-9,17-1,197 6,122 4,-560-10,941 24,-1279 12,-167-4</inkml:trace>
  <inkml:trace contextRef="#ctx0" brushRef="#br2" timeOffset="-214100.189">23259 5589,'0'0,"0"1,1-1,-1 1,0-1,0 1,0-1,1 1,-1-1,0 1,0-1,0 1,0-1,0 1,0-1,0 1,0-1,0 1,0-1,-1 1,1-1,0 1,0-1,0 1,-1-1,1 1,0-1,0 0,-1 1,1-1,0 1,-1-1,1 0,0 1,-1-1,1 0,-1 1,1-1,-1 0,1 0,-1 0,1 1,-1-1,1 0,-1 0,1 0,-1 0,1 0,-1 0,1 0,-1 0,1 0,-1 0,1 0,-1 0,1 0,-1 0,1 0,-1-1,1 1,-1 0,1 0,0-1,-1 1,0 6,-5 97,3 1,6 0,4-1,10 40,-16-134,0 2,0-1,1 1,0-1,0 0,1 0,1 0,0 0,0 0,1-1,0 1,0-1,2 1,-5-9,0 0,1 0,-1 0,0 0,1 0,-1 0,1 0,-1-1,1 1,0-1,-1 0,1 0,-1 0,1 0,-1 0,1 0,0-1,-1 1,1-1,-1 0,0 0,1 0,-1 0,0 0,1 0,-1-1,0 1,0-1,0 0,0 1,0-1,-1 0,1 0,0 0,-1 0,0 0,1-1,-1 1,0-1,7-4,161-170,-157 164,-10 9,1 0,1 0,-1 0,1 0,-1 1,1-1,0 1,0 0,0 0,1 0,-1 1,1-1,0 1,0 0,-1 1,4-1,-6 3,0 0,0 0,0 0,0 0,0 0,-1 1,1-1,0 1,0-1,-1 1,1 0,-1 0,0 0,1 0,-1 0,0 0,0 0,0 0,-1 0,1 0,0 1,-1-1,1 0,-1 0,0 1,0-1,0 1,20 167,-19-168,0-1,0 1,1 0,-1-1,1 0,-1 1,1-1,-1 0,1 0,0 0,-1 0,1 0,0 0,0 0,0-1,0 1,0-1,0 1,0-1,0 0,0 0,0 0,0 0,0 0,0 0,0-1,0 1,0 0,0-1,0 0,-1 1,1-1,0 0,0 0,0 0,-1 0,1-1,-1 1,1 0,-1-1,1 1,-1-1,0 1,1-1,-1 1,0-1,0 0,0 0,24-25,0 0,-2-2,-1-1,-1 0,13-29,-21 37,144-271,-118 210</inkml:trace>
  <inkml:trace contextRef="#ctx0" brushRef="#br2" timeOffset="-213430.189">24187 5942,'31'-31,"-27"29,0-1,0 1,0 0,1 0,-1 1,0-1,1 1,0 0,-1 1,1-1,0 1,-1 0,1 0,0 0,0 0,-1 1,1 0,-1 0,1 0,-1 1,1-1,-1 1,0 0,1 1,-1-1,0 1,-1-1,1 1,0 0,-1 1,1 0,3 2,0 1,-1 0,0 0,0 1,-1 0,0 0,0 0,-1 1,0-1,0 1,-1 0,0 0,-1 1,0-1,0 2,-1-4,-1 0,-1 0,1-1,-1 1,0 0,0-1,-1 1,0-1,0 1,0-1,-1 0,0 0,-1 0,1 0,-1 0,0-1,0 1,-1-1,1-1,-1 1,0 0,-1-1,1 0,-1 0,0-1,0 0,0 0,0 0,0-1,-1 1,1-2,-3 1,-6 3,-1-1,1-1,-1 0,0-1,-1-1,1 0,0-1,0-1,0 0,0-2,0 0,0 0,1-2,-1 0,1 0,-4-4,14 7,1-1,0-1,0 1,0-1,0 1,0-1,1 0,0-1,0 1,0 0,0-1,1 0,-1 0,1 0,0 0,1 0,-1 0,1 0,0 0,1 0,-1-1,1 1,0 0,0-1,1 1,-1 0,1-1,0 1,1 0,-1 0,1 0,0 0,0 0,1 1,-1-1,3-2,10-11,1 0,1 1,0 1,1 0,1 1,1 2,0 0,1 0,0 2,0 1,1 1,1 0,5 0,-13 4,1 1,-1 0,1 1,0 0,0 2,0-1,1 2,12 1,-23 0,0 0,0-1,0 2,-1-1,1 1,0 0,-1 0,0 0,1 1,-1 0,0 0,0 0,-1 1,1-1,-1 1,1 0,-1 1,0-1,-1 1,1 0,-1 0,0 0,0 0,-1 0,2 4,-1 2,0 0,-1 0,0 0,-1 0,0 0,-1 0,0 0,-1 1,0-1,-1 0,0 0,-1 0,0-1,-1 1,0-1,0 1,-1-1,-1-1,1 1,-2-1,1 0,-1 0,-3-5,19-19,7-2,0 0,1 2,1 0,1 1,0 0,1 2,0 1,0 0,2 1,-1 1,1 2,0 0,1 1,-1 1,1 1,0 1,6 1,58-6</inkml:trace>
  <inkml:trace contextRef="#ctx0" brushRef="#br2" timeOffset="-212930.19">25181 5434,'0'-8,"0"-6,0 15,0 21,0 19,-4 21,-5 15,-4 10,-5 4,-2 6,-5 6,1-5,1-14,5-21</inkml:trace>
  <inkml:trace contextRef="#ctx0" brushRef="#br2" timeOffset="-212460.189">25667 5168,'-106'450,"29"-110,78-338,-1 0,0 1,0-1,0 0,0 1,0-1,-1 0,1 1,-1-1,1 0,-1 0,0 0,0 1,0-1,0 0,0 0,-1 0,1-1,0 1,-1 0,0 0,1-1,-1 1,0-1,0 1,0-1,0 0,0 0,0 0,0 0,0 0,0 0,-1-1,1 1,0-1,-1 1,1-1,0 0,-1 0,1 0,0 0,-1 0,1-1,0 1,0-1,-3 0,-73-42,68 35,-1 1,0 0,-1 1,0 0,0 0,0 2,-1-1,1 2,-12-2,21 5,0 0,0 0,-1 0,1 1,0 0,0 0,0 0,0 0,0 0,0 0,0 1,0 0,0-1,1 1,-1 0,1 0,-1 0,1 1,0-1,0 1,0-1,0 1,0 0,1 0,-1-1,1 1,0 0,0 0,0 1,0-1,0 0,1 1,-3 3,2 1,-1 0,1 0,0 0,1 0,0 0,0-1,1 1,0 0,0 0,1 0,0 0,0 0,1-2,0 0,1 1,0-2,0 1,0 0,0-1,1 1,0-1,0-1,1 1,-1-1,1 0,0 0,0 0,0-1,0 0,1 0,-1-1,1 1,0-2,0 1,0-1,0 0,0 0,0-1,0 0,0 0,0 0,26-3,-1-1,0-1,0-2,0-1,14-6,133-42,-91 31</inkml:trace>
  <inkml:trace contextRef="#ctx0" brushRef="#br2" timeOffset="-211560.189">26042 5522,'-14'40,"1"58,4 0,3 81,6-172,-1-4,1 0,-1 1,1-1,0 1,0-1,0 0,0 1,1-1,0 1,-1-1,1 0,0 1,0-1,1 0,-1 0,1 0,0 0,-1 0,1 0,1-1,-1 1,0 0,1-1,1 2,0-5,0 0,0 0,0-1,0 1,0-1,0 0,0 0,0 0,-1-1,1 1,-1-1,0 0,0 0,0 0,0 0,-1-1,1 1,-1-1,1 0,-1 1,96-141,-97 144,-1-1,1 0,0 1,-1 0,1-1,0 1,-1-1,1 1,0 0,-1-1,1 1,0 0,0 0,-1 0,1 0,0-1,0 1,-1 0,1 0,0 1,0-1,0 0,-1 0,1 0,0 0,0 1,-1-1,1 0,0 1,-1-1,1 0,0 1,-1-1,1 1,-1-1,1 1,-1-1,1 1,-1 0,1-1,-1 1,1-1,-1 1,0 0,1 0,-1-1,0 1,0 0,1 0,-1-1,0 1,0 0,0 0,0-1,0 1,0 0,0 0,0-1,-1 2,2-1,14 62,20 43,-34-104,1 0,-1-1,1 1,0 0,0-1,0 1,0-1,0 1,0-1,0 0,0 0,1 0,-1 0,0 0,1-1,-1 1,1-1,-1 0,0 1,1-1,-1 0,1 0,-1-1,1 1,-1 0,0-1,1 1,-1-1,1 0,-1 0,0 0,0 0,0 0,0-1,0 1,2-2,71-61,-21-3,-4-2,-3-2,-3-3,6-18,-30 55,23-41,-8 11</inkml:trace>
  <inkml:trace contextRef="#ctx0" brushRef="#br2" timeOffset="-211120.189">26661 5876,'69'-23,"-48"16,0-1,-1-1,0-1,0-1,-1-1,-1 0,0-2,0 0,-2 0,6-7,-20 20,0 0,-1 0,1-1,0 1,-1 0,1-1,-1 1,1-1,-1 1,0-1,1 1,-1-1,0 0,0 0,0 0,0 0,-1 0,1 0,0 0,-1 0,0 0,1 0,-1 0,0 0,0 0,0 0,0 0,0 0,-1 0,1 0,-1 0,1 0,-1 0,0 0,0 0,1 0,-2 0,1 0,0 1,0-1,0 0,-1 1,1-1,-1 1,1 0,-1-1,0 1,1 0,-1 0,0 0,0 0,-13 0,0 0,0 2,0 0,0 0,0 1,1 1,-1 1,1 0,-1 1,1 0,1 1,-1 1,1 0,0 0,1 2,-1-1,2 2,-1 0,1 0,-6 9,4-6,1 1,0 0,2 1,-1 1,2-1,0 1,-2 7,9-19,0 0,0 0,1 1,0-1,-1 0,1 1,1 0,-1-1,1 1,-1-1,1 1,1 0,-1-1,1 1,-1-1,1 1,1-1,-1 1,1-1,-1 0,1 0,1 1,-1-1,0-1,1 1,0 0,0-1,0 1,0-1,1 0,1 2,7 2,0-1,0 0,1-1,0-1,0 1,0-2,0 0,1-1,-1 0,1-1,-1 0,1-1,0 0,3-2,53-5</inkml:trace>
  <inkml:trace contextRef="#ctx0" brushRef="#br2" timeOffset="-210870.19">27235 5234,'-8'4,"-6"5,0 20,-2 16,-2 15,-2 17,3 9,0 10,0 22,2-9</inkml:trace>
  <inkml:trace contextRef="#ctx0" brushRef="#br2" timeOffset="-210550.189">27876 5500,'-4'-4,"-9"-20,-20-24,-17-9,-7 3,3 10,2 12,7 16,7 14,-1 26,-5 28,0 20,5 13,2 11,2 3,8 1,12 6,9-16</inkml:trace>
  <inkml:trace contextRef="#ctx0" brushRef="#br2" timeOffset="-209670.189">27168 5720,'27'13,"1"-1,0-1,0-2,1-1,1-1,-1-1,1-2,0-1,0-1,0-2,0-1,0-1,27-6,0-6,-37 3,-32 7,-4 7,-1 2,1 0,0 0,0 2,1 0,0 1,0 0,0 1,2 1,-14 11,24-20,1 1,-1 0,0-1,1 1,0 0,-1 0,1 0,0 1,0-1,0 0,0 1,1-1,-1 1,1 0,0 0,-1-1,1 1,0 0,1 0,-1 0,0 0,1 0,0 0,-1 0,1 0,1 0,-1 1,0-1,1 0,-1 0,1 0,0-1,0 1,0 0,0 0,1 0,-1-1,1 1,0 0,7 1,0-1,0 0,0 0,0-1,0 0,1-1,-1 1,1-2,-1 0,1 0,-1 0,1-1,-1-1,1 0,-1 0,0-1,0 0,1 0,-7 2,144-45,-97 42,-49 5,0-1,0 1,0-1,0 1,0 0,0 0,0-1,-1 1,1 0,0 0,-1 0,1 0,-1 0,1 0,-1 0,1 0,-1 0,1 0,-1 0,0 0,0 0,0 0,0 0,1 1,-1-1,-1 0,1 0,0 0,0 0,0 0,-1 0,1 0,0 0,-1 0,1 0,-1 0,1 0,-1 0,0 0,1 0,-1 0,-29 60,30-60,-1-1,1 1,0 0,0-1,0 1,0 0,0 0,1-1,-1 1,0 0,0-1,0 1,1 0,-1-1,0 1,1 0,-1-1,0 1,1-1,-1 1,1 0,-1-1,1 1,-1-1,1 0,-1 1,1-1,0 1,-1-1,1 0,0 1,-1-1,1 0,0 0,-1 0,1 1,0-1,-1 0,1 0,0 0,0 0,-1 0,1 0,0-1,-1 1,1 0,0 0,-1 0,1-1,0 1,-1 0,1-1,0 1,-1 0,1-1,-1 1,1-1,0 1,245-52,97-9,-331 59,-4 1,-1-1,1 1,-1-1,0 0,0-1,0 1,0-1,0-1,0 0,-1 1,0-2,0 1,0-1,5-5,-10 9,0-1,0 0,-1 1,1-1,0 0,-1 0,1 1,-1-1,1 0,-1 0,0 0,0 1,0-1,0 0,0 0,0 0,-1 0,1 0,0 1,-1-1,0 0,1 0,-1 1,0-1,0 0,0 1,0-1,0 1,0-1,0 1,-1 0,1-1,0 1,-2-1,-58-34,41 30,0 1,0 1,0 0,-1 2,0 0,1 2,-1 0,0 1,1 1,-1 1,1 1,-1 1,2 1,-1 0,0 1,1 2,1 0,-4 3,11-6,1 1,1 0,-1 1,1 0,0 0,1 1,0 0,1 1,-6 9,10-16,1 1,0-1,0 0,1 1,-1-1,1 1,0-1,0 1,0 0,0 0,1-1,-1 1,1 0,0 0,0 0,0 0,1-1,-1 1,1 0,0 0,0-1,0 1,1 0,-1-1,1 1,0-1,0 0,0 0,1 0,-1 0,1 0,1 2,12 6,1 0,0-2,0 0,1-1,0 0,0-2,1 0,0-1,0-1,0-1,0 0,0-2,1 0,8-1,166-18,-98 0</inkml:trace>
  <inkml:trace contextRef="#ctx0" brushRef="#br2" timeOffset="-209420.189">29001 5544,'12'4,"18"4,15 2,16-1,8-6,15-7,-6-4</inkml:trace>
  <inkml:trace contextRef="#ctx0" brushRef="#br2" timeOffset="-209170.19">28980 5853,'11'0,"23"4,20 1,16 0,12-1,6-5,41-10,-1-3</inkml:trace>
  <inkml:trace contextRef="#ctx0" brushRef="#br2" timeOffset="-207420.189">29377 3557,'0'-4,"19"-1,21 0,11-3,1 0,-27 1,-26 3,-31 1,-17 1,-5 1,11 1,24 0,34 0,29 1,23-1,18 0,-1 0,-16 0</inkml:trace>
  <inkml:trace contextRef="#ctx0" brushRef="#br2" timeOffset="-203510.189">29819 5610,'-11'0,"3"0,19 4,22 1,20 0,21-1,12-5,18-3,-9 0</inkml:trace>
  <inkml:trace contextRef="#ctx0" brushRef="#br2" timeOffset="-202870.19">30681 5280,'54'-25,"-55"24,-1 0,1 0,0-1,0 1,-1 0,1 0,0 1,-1-1,1 0,-1 0,1 1,-1-1,1 1,-1-1,0 1,1 0,-1-1,0 1,1 0,-1 0,0 0,1 1,-1-1,1 0,-1 0,0 1,0 0,-19 5,0 2,1 0,0 1,0 1,1 1,0 1,1 1,1 0,0 1,1 1,0 0,1 1,1 1,0 1,0 2,3-8,0 1,1 0,0 1,1 0,1 0,0 1,1 0,1 1,0-1,1 1,1 0,0 0,1 1,1-1,1 1,0 0,1-1,1 1,0-1,1 1,1-1,1 0,0 1,1-2,1 1,0-1,1 1,1-2,0 1,4 4,5-2,1-1,1-1,0 0,1-2,0 0,1-1,0-1,1-1,0-1,1-1,0-1,0-1,1-1,-1-1,1-1,0-1,0-1,15-2,60-4</inkml:trace>
  <inkml:trace contextRef="#ctx0" brushRef="#br2" timeOffset="-202040.189">31078 5213,'-22'75,"-102"318,100-326,-3 0,-2-2,-4 0,-7 6,14-37,25-34,0 0,0 0,1-1,-1 1,0 0,0 0,0 0,0-1,0 1,1 0,-1-1,0 1,0-1,0 1,1-1,-1 0,0 1,1-1,-1 1,1-1,-1 0,0 0,1 1,-1-1,1 0,0 0,-1 0,1 1,0-1,0 0,-1 0,1 0,0 0,0 0,0 0,0 0,0 0,0 1,0-1,0 0,1 0,-1 0,0 0,0 0,1 0,-1 1,1-1,-1 0,1 0,-1 1,1-1,-1 0,1 0,9-50,3-1,2 2,2 0,2 1,2 0,2 2,28-41,-29 50,2 2,1 0,2 2,2 0,1 2,1 2,1 1,2 1,1 2,28-16,-14 21,-48 21,0 0,0-1,0 1,0 0,0 0,0-1,0 1,0 0,0 0,1 0,-1 0,0 0,0 0,0 1,0-1,0 0,0 0,0 1,0-1,0 1,-1-1,1 1,0-1,0 1,0-1,0 1,-1 0,1-1,0 1,0 0,-1 0,1 0,-1 0,1-1,-1 1,1 0,-1 0,0 0,1 0,-1 0,0 0,0 0,1 0,-1 0,0 0,0 1,-2 9,-1 1,0-1,0 0,-1 0,-1 0,0-1,0 1,-1-1,0 0,-1-1,0 1,0-1,-2 0,-1 5,-83 109,91-121,0-1,0 1,0 1,0-1,0 0,1 0,-1 1,1-1,-1 1,1-1,0 1,0-1,0 1,0 0,1 0,-1-1,1 1,-1 0,1 0,0 0,0 0,1-1,-1 1,0 0,1 0,0 0,0-1,0 1,0 0,0-1,0 1,0-1,1 1,0-1,-1 0,1 0,0 1,0-1,0 0,0-1,1 1,-1 0,0-1,1 1,-1-1,2 1,231 122,-233-123,0 1,0-1,0 1,0-1,0 1,-1-1,1 1,-1 0,1 0,-1 0,0 0,1 0,-1 0,0 0,0 0,-1 0,1 1,0-1,-1 0,1 0,-1 1,0-1,0 0,0 1,0-1,0 0,0 1,-1-1,1 0,-1 1,0-1,1 0,-1 0,0 1,0-1,-1 0,1 0,0 0,-1-1,1 1,-1 0,-1 1,-83 67,52-51,-1-1,-1-2,0-2,-1-1,0-2,-1-1,-1-2,1-2,-1-2,0-1,0-2,0-1,-15-4,-15-6</inkml:trace>
  <inkml:trace contextRef="#ctx0" brushRef="#br2" timeOffset="-201760.189">31652 5500,'-7'15,"-7"24,-4 20,-3 15,-6 18,2-7</inkml:trace>
  <inkml:trace contextRef="#ctx0" brushRef="#br2" timeOffset="-201540.189">31299 5589,'0'-4,"8"3,20 1,22 4,16 2,16-4,6-6,2-2,2-8,-5-2,-1-5,-15 1</inkml:trace>
  <inkml:trace contextRef="#ctx0" brushRef="#br2" timeOffset="-201000.19">32094 5213,'2'2,"-1"-1,1 1,-1-1,1 1,-1 0,0-1,0 1,0 0,0 0,0 0,0 0,-1 0,1 0,-1 0,1 0,-1 0,0 0,1 0,-1 1,-1-1,1 0,0 0,0 0,-1 1,1 1,-3 31,-2 1,-2-1,-1-1,-2 1,-1-2,-1 1,-2-2,-2 1,-1-2,-7 10,14-23,-13 29,-2-2,-2-1,-2-1,-2-2,-10 10,41-52,0 0,0 0,0 0,0-1,0 1,-1 0,1 0,0 0,0 0,-1 0,1 0,-1 0,1 0,-1 0,1 0,-1 0,0 0,1 0,-1 1,0-1,0 0,1 0,-1 1,0-1,0 0,0 1,0-1,0 1,0-1,0 1,0 0,0-1,0 1,0 0,0 0,-1 0,1 0,0 0,0 0,0 0,0 0,0 0,0 0,0 1,0-1,0 0,0 1,0-1,0 1,0-1,0 1,0-1,0 1,0 0,0-1,0 1,1 0,9-39,3 0,1 0,2 1,1 1,2 1,2 0,1 2,8-10,-8 12,0 0,2 1,2 2,0 0,2 2,1 0,1 2,1 2,1 0,1 2,1 2,0 1,9-2,-37 16,0 0,0 0,0 1,1 0,-1 0,1 0,-1 1,1 0,0 0,0 0,-1 1,1-1,0 2,0-1,0 0,0 1,-1 0,1 1,0-1,-1 1,1 0,-1 1,0-1,0 1,0 0,0 0,0 0,0 1,-1 0,0 0,0 0,0 0,0 1,-1 0,3 3,-4 7,0 1,-1-1,-1 1,0 0,-1-1,-1 1,0-1,-1 0,-1 1,0-1,-1 0,-1-1,0 0,-1 0,0 0,-1 0,-3 1,-14 21,-1-1,-2-1,-2-2,0 0,-3-3,0 0,-2-2,0-2,-2-1,-23 10,-82 27,87-50</inkml:trace>
  <inkml:trace contextRef="#ctx0" brushRef="#br2" timeOffset="-200710.189">32690 5346,'-7'0,"-3"3,-3 10,-4 13,-2 17,-2 16,-4 18,-3 10,1-2,0 6,6-11</inkml:trace>
  <inkml:trace contextRef="#ctx0" brushRef="#br2" timeOffset="-200480.189">32404 5434,'0'3,"3"6,10 5,16-1,20-1,15-4,1-3,9-9,9-16,-8-4</inkml:trace>
  <inkml:trace contextRef="#ctx0" brushRef="#br2" timeOffset="-200050.189">33110 5257,'-4'1,"0"0,0 0,0 0,0 0,1 1,-1 0,0 0,1 0,-1 0,1 0,0 1,0 0,0-1,0 1,0 0,1 0,-1 1,1-1,0 1,0-1,-7 8,-68 95,4 4,-11 33,57-97,-62 127,93-171,84-150,-35 44,-6-3,28-92,-69 181,-6 13,1 0,0 0,1 0,-1 0,1 1,0-1,0 0,0 1,1 0,0-1,-1 1,1 0,1 0,-1 1,1-1,-1 1,1-1,0 1,0 0,1 1,-1-1,92 11,-20 3,4 0</inkml:trace>
  <inkml:trace contextRef="#ctx0" brushRef="#br2" timeOffset="-199810.189">32801 5522,'0'4,"7"5,22 4,20 1,18-3,16-6,19-5,-7-2</inkml:trace>
  <inkml:trace contextRef="#ctx0" brushRef="#br2" timeOffset="-199210.189">33286 4881,'-17'-19,"17"19,0 0,0 0,0 1,1-1,-1 0,0 0,0 0,1 0,-1 1,0-1,0 0,1 0,-1 0,0 0,1 0,-1 0,0 0,0 0,1 0,-1 0,0 0,0 0,1 0,-1 0,0 0,1 0,-1 0,0 0,0-1,1 1,-1 0,0 0,0 0,1 0,-1-1,0 1,0 0,0 0,1 0,-1-1,0 1,0 0,0 0,0-1,19 25,-1 0,-1 2,-1 0,-1 0,-2 1,0 1,-2 0,1 8,1-1,0 0,-3 1,0 0,-3 0,-1 1,-1 0,-3 0,0 0,-3 0,-1 0,-2 0,-1 0,-2-1,-2 1,-1-2,-5 11,-4-7,-3-1,-1-1,-1-1,-2-1,-2-1,-1-2,-1-1,-2-1,-1-1,-1-2,-32 18,-14 3</inkml:trace>
  <inkml:trace contextRef="#ctx0" brushRef="#br2" timeOffset="-197400.189">32624 1877,'15'4,"24"13,20 17,15 23,14 17,3 13,-2 12,-6 4,-13 3,1 13,-12-13</inkml:trace>
  <inkml:trace contextRef="#ctx0" brushRef="#br2" timeOffset="-196730.19">30195 3092,'-4'0,"3"19,5 21,9 23,6 15,8 10,3 8,0 4,2-1,0-2,-2-3,1-2,4 2,2 8,-4-14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7:51:19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14392 97,'1'0,"0"0,-1 0,1 0,-1 0,1 0,0 0,-1 0,1 0,0 0,-1 0,1 0,0 0,-1 0,1 1,-1-1,1 0,0 0,-1 1,1-1,-1 0,1 1,-1-1,1 1,-1-1,1 1,-1-1,1 1,-1-1,0 1,1-1,-1 1,0-1,0 1,1 0,-1-1,0 1,0-1,0 1,0 0,1-1,-1 1,0 0,0-1,0 1,-1 0,1-1,0 1,0 0,0-1,0 1,-1-1,1 1,0 0,0-1,-1 1,1-1,0 0,3 67,-4-1,-2 1,-11 62,3-37,-63 375,55-315,31-201,21-494,-20 160,-14 377,0-1,0 0,0 0,1 1,0-1,1 0,0 0,0 0,0 1,0-1,1 1,0-1,1 1,0-1,0 1,0 0,0 1,1-1,0 0,0 1,1 0,-1 0,1 0,0 1,1-1,-1 1,1 1,0-1,0 1,3-2,13 2,0 1,1 0,-1 2,0 0,0 2,0 1,11 2,8 1,207 17,178-8,-335-16</inkml:trace>
  <inkml:trace contextRef="#ctx0" brushRef="#br0" timeOffset="249.991">14303 583,'4'0,"16"0,20 0,18 0,14 0,10 0,10-4,4-4,1-6,-1 0,17 3,-11 3</inkml:trace>
  <inkml:trace contextRef="#ctx0" brushRef="#br0" timeOffset="921.762">15408 627,'2'-2,"0"0,0 1,0-1,0 1,1-1,-1 1,1 0,-1 0,1 0,-1 0,1 0,0 1,-1-1,1 1,0-1,-1 1,1 0,0 0,0 0,-1 1,2-1,-1 0,18 0,1 0,-1 2,0 0,0 1,0 2,-1 0,17 6,-32-9,1-1,-1 1,0 1,0-1,0 1,0-1,0 1,-1 1,0-1,1 1,-1 0,0 0,-1 0,1 0,-1 0,1 1,-2 0,1 0,0 0,-1 0,0 0,0 0,0 1,-1-1,0 0,0 1,0-1,-1 1,0 0,0-1,0 1,-1 1,-2 4,-2 1,0-1,0-1,-1 1,0-1,0 0,-2 0,1-1,-1 1,0-2,-1 1,0-1,0-1,-1 0,0 0,0-1,-6 3,-1 3,-1-1,0 0,-1-2,0 0,-1-1,0-1,0 0,0-2,-1 0,0-2,0 0,0-1,0-1,0-1,-1-1,1-1,-7-2,25 3,1 1,-1-1,1 0,-1 0,1 0,-1 0,1-1,0 1,0-1,-1 1,1-1,0 0,0 1,1-1,-1 0,0-1,1 1,-1 0,1 0,0-1,-1 1,1-1,0 1,1-1,-1 1,0-1,1 1,-1-1,1 0,0 1,0-1,0 0,0 0,37-83,-11 57,0 1,2 1,1 2,2 1,0 1,28-15,-33 20,1 1,0 2,2 0,0 2,0 1,1 2,0 1,1 1,0 1,0 2,1 1,-1 2,29 1,-54 1,-1 0,1 1,-1-1,1 1,-1 0,1 1,-1 0,1 0,-1 0,0 0,0 1,0 0,-1 0,1 0,0 0,-1 1,0 0,0 0,0 0,-1 0,1 1,-1-1,0 1,0 0,-1 0,1 0,-1 0,0 0,0 1,-1-1,0 1,0 1,0 8,0 1,-2 0,0-1,0 1,-2-1,0 0,-1 0,0 0,-1 0,-1-1,0 1,-1-1,-1-1,0 1,0-1,-2-1,1 0,-2 0,-9 8,-27 12,46-31,0 0,1-1,-1 1,0-1,0 1,1-1,-1 0,0 1,0-1,0 0,0 1,1-1,-1 0,0 0,0 0,0 0,0 0,0 0,0 0,0 0,1 0,-1 0,0-1,0 1,0 0,0 0,0-1,1 1,-1-1,0 1,0-1,1 1,-1-1,0 1,1-1,-1 0,0 1,1-1,-1 0,1 0,-1 1,1-1,0 0,-1 0,1 0,0 1,-1-1,1 0,0 0,0 0,0 0,0 0,0 0,0 0,0 1,0-1,0-1,4-13,0-1,0 1,2 0,0 0,0 0,2 1,0 0,0 1,1 0,1 0,0 0,1 2,0-1,8-5,-2 1,1 1,0 0,1 2,1 0,0 1,0 1,2 1,-1 0,1 2,0 1,1 0,0 2,0 1,0 0,20 1,43 5</inkml:trace>
  <inkml:trace contextRef="#ctx0" brushRef="#br0" timeOffset="1296.783">16535 893,'31'-16,"-1"3,-1-1,-1-2,0-1,0-1,-2-1,0-1,-2-1,0-2,-1 0,0-3,-20 23,-1 0,1 0,0-1,-1 1,0-1,0 1,0-1,0 0,0 0,-1 1,0-1,0 0,0-1,0 1,0 0,-1 0,0 0,0 0,0 0,0-1,-1 1,0 0,0 0,0 0,0 0,0 0,-1 0,0 0,0 1,0-1,0 1,0-1,-1 1,0 0,0 0,1 0,-2 0,1 0,0 1,-9-2,0 0,0 1,-1 1,1 0,0 1,-1 1,1-1,-1 2,1 0,0 0,-1 1,1 1,0 0,0 1,0 0,1 0,-1 2,1-1,0 1,1 1,-1 0,-8 8,3-6,1 1,0 1,1 0,0 0,0 2,1 0,1 0,0 1,1 1,1 0,0 0,1 1,0 0,2 0,0 1,-2 6,9-18,-1-1,1 1,0-1,0 1,0 0,1-1,-1 1,1-1,0 1,1-1,-1 1,1-1,-1 0,2 0,-1 0,0 0,1 0,-1 0,1 0,0-1,0 0,1 1,-1-1,1 0,0-1,-1 1,1-1,0 1,0-1,1 0,-1-1,0 1,1-1,2 1,11 3,1-1,0 0,1-1,-1-1,0-1,1-1,14-2,167-40,-99 10</inkml:trace>
  <inkml:trace contextRef="#ctx0" brushRef="#br0" timeOffset="1534.355">17197 671,'-7'4,"-7"12,-1 19,-4 22,-1 9,5-7</inkml:trace>
  <inkml:trace contextRef="#ctx0" brushRef="#br0" timeOffset="1784.392">17175 538,'15'8,"20"2,30 3,5 0</inkml:trace>
  <inkml:trace contextRef="#ctx0" brushRef="#br0" timeOffset="1952.725">17970 494,'-294'77,"118"-26,173-51,0 1,0-1,0 1,0 0,0 0,0 0,0 0,1 1,-1-1,0 1,1 0,-1-1,1 1,0 0,-1 1,1-1,0 0,0 0,1 1,-1 0,0-1,1 1,-1 0,1-1,0 1,0 0,0 0,1 0,-1 0,1 0,3 3,1-1,-1 1,2-1,-1 0,0-1,1 1,0-1,0 0,0 0,1 0,-1-1,1 0,0 0,1 0,-7-3,35 19,70 47,-101-63,-1 1,1-1,-1 1,0-1,0 1,-1 0,1 0,-1 0,0 0,0 1,0-1,0 0,-1 1,0 0,0-1,0 1,0 0,-1-1,0 1,0 0,0 0,0-1,-1 1,0 1,-4 6,-1 1,-1-1,1-1,-2 1,1-1,-2-1,1 1,-2-1,1-1,-1 0,-1 0,1-1,-1 0,-1-1,-4 2,-138 70,88-57</inkml:trace>
  <inkml:trace contextRef="#ctx0" brushRef="#br0" timeOffset="2318.254">18014 561,'1'-3,"0"1,1 0,0 0,-1 0,1 0,0 0,0 0,0 0,1 1,-1-1,0 1,0 0,1-1,-1 1,1 0,-1 0,1 0,0 1,-1-1,1 1,0 0,-1-1,1 1,0 0,-1 0,1 1,0-1,-1 1,1-1,0 1,-1 0,1 0,0 0,-1 1,-1-1,0 1,0-1,0 1,0 0,0-1,-1 1,1 0,0-1,-1 1,1 0,-1 0,0 0,1 0,-1 0,0-1,0 1,0 0,-1 0,1 0,0 0,-1 0,1-1,-1 1,0 0,1 0,-1-1,0 1,0-1,0 1,0 0,0-1,-2 2,-97 140,81-113,28-28,173-113,-74 47,2 5,3 4,23-3,-128 54,0-1,0 1,1 0,-1 1,1 0,0 1,0 0,0 0,1 1,-1 0,0 0,1 1,-1 0,0 1,0 0,1 1,-1 0,0 0,0 1,-1 0,1 0,-1 1,1 0,-1 1,4 3,-5 3,0 1,-1 0,-1 1,0-1,-1 1,0 0,-1 0,0 0,-1 1,-1-1,0 1,-1-1,0 1,-1-1,-1 1,0-1,0 0,-2 0,1 0,-6 12,-63 178,30-106</inkml:trace>
  <inkml:trace contextRef="#ctx0" brushRef="#br1" timeOffset="-48409.955">14635 5199,'0'0</inkml:trace>
  <inkml:trace contextRef="#ctx0" brushRef="#br1" timeOffset="-38021.781">7280 4139,'-15'-5,"13"20,28 93,-4 0,-6 2,-4 0,-3 61,7 371,47 142,-29-439,8 43,1 231,-44 696,-12-423,3-310,24 73,9 211,-18-650,7 532,-43 34,18 109,-11-247,14 392,12-589,-32 565,22-757,8-139,-1 0,-1 0,0 0,-1 0,-1 0,0 0,-1-1,-1 0,-5 9,-20 72,31-93,0 0,0 0,0 0,1 0,-1 1,1-1,0 0,0 0,0 0,1 0,-1 0,0 0,1-1,0 1,0 0,0-1,0 1,0-1,0 0,1 0,-1 0,1 0,-1 0,1 0,0-1,0 1,0-1,0 0,0 0,0 0,0 0,0 0,0-1,0 1,1-1,-1 0,0 0,0 0,0-1,0 1,1-1,-1 1,2-2,97 3,-1-5,1-4,18-8,-25 5,780-55,-19 56,-531 12,949-1,-603 21,-31-36,16-4,270 4,-603 16,951-2,-702 22,-142-2,238 5,164-4,-43 1,-141 7,165 11,-90 6,-183-1,371 21,-63-24,35 14,-286-26,152 22,620 6,-369-60,-718-8,-49 0,184 18,112 50,-511-56,-7 1,1 0,-1-1,1-1,0 0,-1-1,1 0,0 0,-1-1,1-1,0 0,-1-1,0 0,1-1,-1 0,-1 0,1-1,6-5,-7-4,1 0,-2-1,0 0,0-1,-2 0,0 0,-1-1,0 1,-1-2,-2 1,1 0,-2-1,0 1,-1-1,-1 0,-1 0,-1-8,-18-439,7 276,9-167,5 337,15-250,-13 0,-20-135,-42-407,24 295,36-1033,-1 167,-21 838,-3-147,7 269,-35-147,50 548,-11-104,-30-296,14-167,31 259,-10-455,-6-221,22 862,7 0,5 0,27-86,-29 137,60-115,-63 173,-2 0,-1 0,-2-1,-1-1,-2 0,-1 0,-2 0,-1-34,-2 68,-1-1,0 1,0-1,0 1,0 0,-1-1,1 1,-1-1,1 1,-1 0,0 0,0-1,0 1,0 0,0 0,0 0,-1 0,1 0,-1 0,1 0,-1 1,0-1,0 1,0-1,1 1,-2-1,1 1,0 0,0 0,0 0,0 0,-1 1,1-1,-2 0,-251-38,-281-14,-251 18,-45-14,-1184 50,-516-1,1929-23,-1754 24,1104-1,643 23,-309 17,456-14,-541 59,-101-20,689-38,-222-5,95-1,-256 5,-65 40,821-63,-762 36,178-17,52-9,-357-5,404-30,358 12,-163 2,329 7,-1 1,0 0,1 1,-1-1,0 1,1 0,-1 0,1 0,-1 1,1-1,-1 1,1 0,0 1,0-1,0 1,0-1,1 1,-1 0,1 1,0-1,-1 1,1-1,1 1,-1 0,1 0,-1 0,1 0,-1 4,-37 167,33-124,-84 525,80-488</inkml:trace>
  <inkml:trace contextRef="#ctx0" brushRef="#br1" timeOffset="-34959.564">17264 3255,'-17'65,"16"-49,7 423,-17-49,20 44,31 177,79 399,-95-362,68 604,-63-896,11 245,-7 84,2 138,-37-506,11 425,6 231,36-182,-9-223,-24 16,-20 411,-21-445,23-503</inkml:trace>
  <inkml:trace contextRef="#ctx0" brushRef="#br1" timeOffset="-32559.229">7434 9506,'130'13,"623"5,474-3,-817-17,1175 2,-1110 23,992-23,-968-23,77 9,143 4,-447 12,147-15,248 3,-418 11,643-1,-418 22,221-22,-256 23,36-10,162 9,-374-6,631 22,-486-26,249 5,-90-2,317 28,1300-43,-1721-9,171-4,305-33,-363 43,-150-13,59-27,-321 23,-106 9</inkml:trace>
  <inkml:trace contextRef="#ctx0" brushRef="#br2" timeOffset="-22690.928">2067 9285,'7'1,"1"1,-1 0,0 1,0 0,0 0,0 0,0 1,-1 0,0 0,1 1,-2 0,1 0,0 0,-1 1,0 0,3 5,0 2,0 0,-1 0,-1 1,0 0,-1 0,0 1,-1 0,-1-1,0 1,-1 0,-1 1,0-1,-1 0,-1 0,0 0,-1 0,-1 0,0 0,-1 0,-2 4,-2-7,1 0,-2 0,1-1,-2 0,0 0,0-1,0 0,-2-1,1-1,-1 1,0-2,0 0,-1 0,0-1,-1-1,1 0,-1-1,0 0,0-1,0-1,0 0,-1-1,1 0,0-2,-1 1,1-2,0 0,0 0,0-1,0-1,0-1,-12-5,19 7,1 0,-1 0,1 0,0-1,0 0,0 0,0-1,1 1,-1-1,1-1,0 1,1-1,0 1,0-1,0-1,0 1,1 0,0-1,0 0,1 0,0 1,0-1,1-1,0 1,0 0,0 0,1 0,0-1,1 0,2-11,0 1,2 0,0 0,1 0,1 1,0 0,1 0,1 1,1 0,0 0,1 1,1 0,0 1,1 1,1 0,0 1,0 0,1 1,1 1,2-1,56-25</inkml:trace>
  <inkml:trace contextRef="#ctx0" brushRef="#br2" timeOffset="-23760.489">653 8622,'0'-1,"0"1,0-1,0 0,0 0,0 0,0 1,0-1,0 0,0 0,1 0,-1 1,0-1,1 0,-1 0,0 1,1-1,-1 0,1 1,-1-1,1 0,-1 1,1-1,0 1,-1-1,1 1,-1-1,1 1,0-1,0 1,-1 0,1-1,0 1,0 0,-1 0,1 0,0-1,0 1,0 0,-1 0,1 0,0 0,0 0,0 1,0-1,-1 0,1 0,0 0,0 1,-1-1,1 0,0 1,0-1,-1 1,1-1,-1 1,1-1,13 123,-14-88,-13 696,-11-178,20-459,2-9</inkml:trace>
  <inkml:trace contextRef="#ctx0" brushRef="#br2" timeOffset="-23385.516">1382 8446,'-32'406,"13"-239,-42 670,38-563,5-215,-3-18</inkml:trace>
  <inkml:trace contextRef="#ctx0" brushRef="#br2" timeOffset="-23119.909">587 9550,'15'0,"24"0,20-4,15-4,14-2,-1-2,4-4,28-5,-7-1</inkml:trace>
  <inkml:trace contextRef="#ctx0" brushRef="#br2" timeOffset="-21800.369">2443 9396,'-19'22,"-221"369,215-360,19-38,54-107,-30 77,0 2,3 0,0 1,3 1,0 1,2 1,2 2,0 0,2 2,1 2,8-5,-38 29,1-1,0 1,0 0,-1-1,1 1,0 0,0 0,1 0,-1 0,0 0,0 1,0-1,0 1,1-1,-1 1,0 0,1 0,-1 0,0 0,0 0,1 0,-1 1,0-1,0 1,1 0,-1-1,0 1,0 0,0 0,0 1,0-1,0 0,0 1,-1-1,1 1,0-1,-1 1,1 0,-1 0,0 0,0 0,1 0,-1 0,0 0,-1 0,1 0,0 0,-1 0,1 1,-1-1,1 0,-1 0,0 2,2 22,-1 0,-2 0,0 0,-2 0,0 0,-2-1,-1 1,-1-1,-9 21,2 1,37-70,8-20,2 1,1 2,3 1,0 2,3 2,1 1,33-19,-70 49,-1 1,1 0,0 0,0 0,0 0,0 1,1 0,-1 0,1 0,0 0,-1 1,1-1,0 1,0 0,0 1,0-1,-1 1,1 0,0 1,0-1,0 1,0 0,0 0,-1 0,1 1,0-1,-1 1,1 0,-1 1,0-1,2 1,-1 8,0 0,-1 0,0 0,-1 0,0 1,0-1,-1 1,-1 0,0-1,-1 1,0 0,-1 0,0-1,-1 1,-1 7,2-9,-26 201,26-209,0 0,1 0,-1 0,1 0,0 0,0 0,0 0,0 0,0 0,0 0,0 0,1 0,-1 0,1 0,-1 0,1 0,0 0,0 0,0 0,0-1,0 1,0 0,0-1,0 1,1-1,-1 1,1-1,-1 0,1 1,0-1,-1 0,1 0,0 0,0-1,0 1,-1 0,1 0,0-1,0 0,0 1,0-1,0 0,0 0,0 0,0 0,0 0,0 0,1-1,21-6,-1 0,0-2,0-1,-1-1,0-1,-1 0,0-2,5-6,15-8,-1-2,-2-1,-2-3,0-1,-3-1,-1-2,24-37,-49 66,-1 0,0-1,0 1,-1-1,0-1,-1 1,0-1,-1 1,0-1,0 0,-2 0,1-1,-1 1,-1 0,0 0,-1-9,-1 16,0 1,0 0,-1 0,1-1,-1 1,0 1,0-1,0 0,0 1,0-1,0 1,-1 0,1 0,-1 0,0 1,1-1,-1 1,0 0,0 0,0 0,0 1,0-1,0 1,0 0,0 0,0 1,0-1,0 1,0-1,0 1,0 1,1-1,-1 0,0 1,-2 2,-23 7,2 2,-1 2,2 0,0 1,1 2,0 1,2 1,0 0,1 2,2 1,-18 24,27-33,0 1,0 0,2 1,0 0,1 1,1 0,0 0,1 0,1 1,0 1,4-11,0-1,0 1,0 0,1 0,0-1,1 1,-1 0,1 0,1-1,0 1,0-1,0 1,1-1,0 0,1 0,-1 0,1 0,1-1,-1 0,1 1,0-2,0 1,1 0,5 3,1 0,1-1,0 0,1-1,0-1,0 0,0 0,1-2,0 0,0 0,0-1,0-1,0-1,0 0,1-1,12-2,21-3,-1-1,0-3,0-2,19-9,39-12,-4 0</inkml:trace>
  <inkml:trace contextRef="#ctx0" brushRef="#br2" timeOffset="-19440.032">3834 6259,'22'-44,"-13"-6,-47 309,-66 393,97-597,5-22</inkml:trace>
  <inkml:trace contextRef="#ctx0" brushRef="#br2" timeOffset="-19143.193">3370 6149,'0'-4,"4"-1,5 0,1 5,13 6,23 2,21 0,15-2,8-2,7-1,7-5,0-2,-2-1,0 1,13 5,-14 2</inkml:trace>
  <inkml:trace contextRef="#ctx0" brushRef="#br2" timeOffset="-18346.361">4562 6723,'-18'2,"0"2,-1 0,1 1,1 1,-1 1,1 0,0 1,1 1,-1 1,2 0,0 1,-7 7,5-7,1 1,0 1,1 0,0 1,1 1,1 0,0 1,1 0,1 1,1 1,0-1,1 2,1-1,1 1,-1 4,7-19,0-1,0 1,0 0,1 0,-1 0,1-1,0 1,0 0,0 0,1 0,0-1,-1 1,1 0,0 0,1-1,-1 1,1-1,-1 1,1-1,0 0,0 0,1 1,-1-2,1 1,-1 0,1 0,0-1,0 1,0-1,1 0,-1 0,0 0,1-1,-1 1,1-1,-1 0,5 1,7-3,0-1,0 0,0-1,0-1,-1-1,0 0,1 0,-2-2,1 1,-1-2,0 0,0 0,-1-2,-1 1,1-1,-1-1,-1 0,6-9,19-11,-34 30,-1 1,1 0,0 0,-1 0,1 0,0 0,-1 0,1 0,0 0,-1 0,1 0,0 0,-1 0,1 0,-1 0,1 1,0-1,-1 0,1 0,-1 1,1-1,0 1,-1-1,1 0,-1 1,1-1,-1 1,0-1,1 1,-1-1,0 1,1-1,-1 1,0 0,1-1,-1 1,0 0,0-1,0 1,0-1,1 1,-1 0,0-1,0 1,0 0,0-1,-1 1,1 0,0-1,0 1,0 0,0-1,-1 1,1-1,0 1,-1 0,1-1,0 1,-1-1,1 1,-1-1,1 1,-1 2,-1 100,8-45</inkml:trace>
  <inkml:trace contextRef="#ctx0" brushRef="#br2" timeOffset="-18049.562">4851 6966,'0'-4,"-4"-1,-5 4,-9 17,-12 25,-8 17,9-14,21-32,16-25,25-27,22-17,13-6,17 7,-5 13</inkml:trace>
  <inkml:trace contextRef="#ctx0" brushRef="#br2" timeOffset="-17794.437">5137 7055,'-7'14,"-7"18,-4 9,0-1</inkml:trace>
  <inkml:trace contextRef="#ctx0" brushRef="#br2" timeOffset="-17558.925">4961 6922,'15'0,"4"0</inkml:trace>
  <inkml:trace contextRef="#ctx0" brushRef="#br2" timeOffset="-17324.066">6086 6370,'-30'-23,"-24"-24,19 14,-2 1,-1 3,-1 1,-30-16,66 42,0 0,-1 0,1 0,-1 1,0-1,0 1,0 0,0 0,1 0,-1 0,0 1,-1-1,1 1,0 0,0 0,0 1,0-1,0 1,0 0,1 0,-1 0,0 1,0 0,1-1,-1 1,1 0,-1 0,1 1,0-1,0 1,0 0,-3 2,-16 25,1 1,2 1,1 1,1 0,2 1,1 1,2 0,0 8,9-36,-22 73,4 1,2 1,5 0,3 1,4 1,3 0,4-1,5 16,-1-50</inkml:trace>
  <inkml:trace contextRef="#ctx0" brushRef="#br2" timeOffset="-17167.824">5160 6834,'11'0,"23"4,20 1,16-1,11 0,8-5,2-2,21-12,-10-4</inkml:trace>
  <inkml:trace contextRef="#ctx0" brushRef="#br2" timeOffset="-16827.979">6507 6347,'-45'-20,"31"13,-1 2,0-1,1 2,-2 0,1 1,0 0,-1 1,1 1,-1 1,1 0,-1 1,1 0,-1 2,1-1,0 2,0 0,0 1,1 0,-1 2,1-1,1 2,-1 0,1 0,1 1,-1 1,1 0,-4 7,1 1,1 0,0 1,2 1,0 0,1 0,1 1,1 0,1 1,1 0,1 1,0-1,1 8,-3 21,3 1,2 0,2 0,3 0,4 22,1-15,2-1,3 0,2 0,7 8,3 2</inkml:trace>
  <inkml:trace contextRef="#ctx0" brushRef="#br2" timeOffset="-16577.998">5557 6899,'-4'0,"3"0,20 8,22 2,18 0,20-2,6-7,4-6,2-3,1-4,-1-3,22 0,-8 4</inkml:trace>
  <inkml:trace contextRef="#ctx0" brushRef="#br2" timeOffset="-15078.106">2000 13017,'48'-88,"-4"-3,27-85,17-35,84-183,-167 384,16-48,3 2,2 1,29-44,-55 98,24-28,-24 29,1 0,-1-1,1 1,-1 0,1 0,-1-1,1 1,-1 0,1 0,-1 0,1 0,0 0,-1 0,1 0,-1 0,1 0,-1 0,1 0,0 0,-1 0,1 0,-1 0,1 0,-1 1,1-1,-1 0,1 0,-1 1,1-1,-1 0,1 1,-1-1,1 1,-1-1,0 1,1-1,-1 0,0 1,1-1,-1 1,0 0,0-1,1 1,-1-1,0 1,0-1,0 1,0-1,0 1,0 0,0-1,0 1,0-1,0 1,0-1,0 1,8 41,-3 1,-1-1,-2 1,-2 15,1-11,0 2,-2 60,4 0,6-1,4 0,5 0,24 77,-9-131,-31-53,0-1,-1 1,1-1,0 1,0-1,0 0,-1 0,1 0,0 0,0 0,0-1,0 1,-1 0,1-1,0 1,0-1,-1 0,1 1,0-1,-1 0,1 0,-1 0,1 0,-1 0,0-1,1 1,-1 0,0-1,0 1,0-1,0 1,0-1,0 0,18-25,-1-2,-1 0,-2-1,-1-1,-1 0,-2 0,1-10,13-29,27-75,-6-1,-1-26,42-170,-55 259</inkml:trace>
  <inkml:trace contextRef="#ctx0" brushRef="#br2" timeOffset="-14421.904">3238 12355,'32'-12,"-14"14,1 1,-1 1,0 0,-1 1,1 1,-1 0,0 2,0 0,-1 1,0 0,-1 1,0 1,-1 1,0 0,0 1,-1 0,-1 1,-1 0,0 1,0 0,1 6,-7-14,-1 1,0 0,0 0,-1 1,0-1,-1 1,1 0,-2-1,1 1,-1 0,-1 0,1 0,-2 0,1 0,-1 0,0 0,-1 0,0-1,-1 1,0 0,0-1,0 0,-1 0,-1 0,1 0,-1-1,-1 1,1-1,-1-1,0 1,-1-1,1 0,-1 0,-1-1,1 0,-8 4,1-4,-1 0,1-1,-1 0,0-1,0-1,0 0,0-1,0-1,0 0,0-1,0-1,0 0,0-1,0-1,1 0,0-1,-1-1,2 0,-1 0,1-2,0 0,0 0,1-1,0 0,1-1,0-1,1 0,-2-2,9 8,-1 1,1 0,1-1,-1 0,1 1,-1-1,1 0,1-1,-1 1,1 0,0 0,0-1,0 1,1 0,0-1,0 1,0-1,1 1,-1 0,1-1,1 1,-1 0,1 0,0 0,0 0,1-1,5-9,1 1,1 0,0 1,0 0,2 1,-1 0,12-9,71-57</inkml:trace>
  <inkml:trace contextRef="#ctx0" brushRef="#br2" timeOffset="-13812.578">4431 11715,'-5'234,"-28"166,-24 89,45-429,13-60,-1 1,0-1,0 1,1 0,-1-1,0 1,0 0,0 0,0-1,0 1,0 0,0-1,0 1,0 0,0-1,0 1,0 0,-1-1,1 1,0 0,0-1,-1 1,1 0,0-1,-1 1,1-1,-1 1,1-1,-1 1,1-1,-1 1,1-1,-1 1,1-1,-1 0,0 1,1-1,-1 0,0 0,1 1,-1-1,0 0,1 0,-1 0,0 0,1 0,-1 0,0 0,1 0,-1 0,0 0,1 0,-1 0,0-1,1 1,-1 0,0 0,1-1,-1 1,0 0,1-1,-1 1,1-1,-1 1,1-1,-1 1,-9-23</inkml:trace>
  <inkml:trace contextRef="#ctx0" brushRef="#br2" timeOffset="-13562.595">3966 11649,'19'3,"21"2,19 0,18-2,11-4,9-2,8-4,4-2,2-2,-2 1,-5 1,-2 7,-18 3</inkml:trace>
  <inkml:trace contextRef="#ctx0" brushRef="#br2" timeOffset="-12996.883">5115 12400,'0'-6,"-1"0,0 0,0 0,0 1,0-1,-1 0,0 0,0 1,-1-1,0 1,0 0,0 0,0 0,-1 0,1 1,-1-1,-1 1,1 0,-1 0,1 0,-1 1,0 0,0 0,-1 0,1 0,0 1,-1 0,0 0,1 1,-1-1,0 1,0 0,0 1,0-1,0 1,0 1,0-1,0 1,0 0,1 0,-1 1,0-1,-8 3,1 0,-1 1,1 1,0 0,1 1,0 0,0 1,0 0,1 1,0 0,0 1,1 0,1 0,0 1,0 1,-4 7,-2 5,0 1,2 1,0 0,2 1,1 1,2-1,-4 20,9-40,0 0,1-1,0 1,1 0,-1 0,1 0,1 0,-1 0,1 0,0 0,1 0,0 0,0 0,0 0,1 0,0 0,0 0,1-1,0 1,0-1,1 0,-1 0,1 0,1 0,-1-1,1 1,2 0,-2-5,1 0,-1 0,1-1,-1 0,1-1,0 1,-1-1,1 0,-1 0,0-1,1 1,-1-1,0 0,0-1,0 0,0 1,0-1,-1-1,1 1,-1-1,0 1,0-1,0-1,1-1,22-22,0 0,-2-2,-1-1,15-28,25-31,-62 88,-1 0,-1 0,1 1,-1-1,1 0,0 1,0-1,0 1,0 0,0-1,0 1,0 0,0-1,1 1,-1 0,1 0,-1 0,0 0,1 0,0 0,-1 1,1-1,-1 0,1 1,0 0,-1-1,1 1,0 0,0 0,-1-1,1 1,0 1,0-1,-1 0,1 0,0 1,-1-1,2 1,19 104,-16-32</inkml:trace>
  <inkml:trace contextRef="#ctx0" brushRef="#br2" timeOffset="-12697.741">5380 12334,'-7'0,"-3"3,-3 6,-8 16,-6 22,-11 22,-7 11,6-12,23-33,29-41,33-31,22-20,7-8,10 3,14 13,-11 14</inkml:trace>
  <inkml:trace contextRef="#ctx0" brushRef="#br2" timeOffset="-12463.336">5623 12708,'-11'8,"-8"9,-4 10,2 4,4-7,5-7</inkml:trace>
  <inkml:trace contextRef="#ctx0" brushRef="#br2" timeOffset="-12275.849">5557 12245,'4'7,"16"14,4 4</inkml:trace>
  <inkml:trace contextRef="#ctx0" brushRef="#br2" timeOffset="-11994.62">6705 11670,'-27'-13,"-4"-3,-136-61,157 74,0 0,0 1,0 0,0 0,0 1,0 0,-1 1,1 0,0 1,-1 0,1 0,0 1,0 1,0-1,1 2,-6 2,-5 8,0 2,1 1,1 0,1 1,1 1,0 0,1 2,2 0,0 0,1 1,1 0,1 1,1 1,1-1,1 1,1 1,-1 13,-13 59,5 1,4 1,4 0,5 0,4 0,5 13,13 40,-10-108</inkml:trace>
  <inkml:trace contextRef="#ctx0" brushRef="#br2" timeOffset="-11760.321">5623 12334,'4'0,"16"0,16 0,20 0,21-8,11-10,9-9,15-8,-11 3</inkml:trace>
  <inkml:trace contextRef="#ctx0" brushRef="#br2" timeOffset="-11494.658">7103 11825,'-28'-18,"-4"-5,-12-11,-1 1,-2 3,-2 2,0 2,-18-5,60 27,0 1,0 0,0 1,-1-1,0 2,1-1,-1 1,0 0,1 0,-1 1,0 0,0 1,0 0,1 0,-1 0,0 1,1 0,-1 1,1 0,0 0,0 0,-4 4,0 6,1 1,1 0,0 1,1 0,1 0,0 1,1 0,1 0,1 0,0 1,1 0,0 0,2-1,0 1,1 17,-1 66,4 0,5 0,7 22,40 250,-57-259,-9-81</inkml:trace>
  <inkml:trace contextRef="#ctx0" brushRef="#br2" timeOffset="-11260.302">6109 12289,'11'0,"19"0,20 0,15 0,17-4,4-1,-4 1,-4-4,-9 0,2-2,9-4,10-6,34-11,-4-1</inkml:trace>
  <inkml:trace contextRef="#ctx0" brushRef="#br0" timeOffset="-3095.612">14966 2969,'0'0</inkml:trace>
  <inkml:trace contextRef="#ctx0" brushRef="#br0" timeOffset="3193.189">10284 2195,'-22'211,"-68"493,79-610,-5-1,-25 85,31-149</inkml:trace>
  <inkml:trace contextRef="#ctx0" brushRef="#br0" timeOffset="3415.7">9643 2438,'-4'0,"14"4,20 1,21 0,15-2,13-4,7-2,5-5,5-4,1-4,0-3,-3-2,-1-2,-2 1,-1 2,-5 2,9 1,-11 2</inkml:trace>
  <inkml:trace contextRef="#ctx0" brushRef="#br0" timeOffset="3915.632">11432 2726,'-150'26,"107"-20,1 1,1 2,0 2,0 2,1 1,1 3,0 1,1 1,1 3,1 0,1 3,1 1,2 1,0 2,1 2,24-23,-1 1,2 0,-1 1,1 0,1 0,0 0,0 0,1 1,0 0,1 0,0 0,1 0,0 0,0 0,2 1,-1 4,3-10,0-1,0 0,1 0,-1-1,1 1,0 0,0-1,1 1,-1-1,1 0,0-1,0 1,0 0,1-1,-1 0,1 0,0-1,-1 1,1-1,1 0,-1 0,0 0,0-1,1 0,-1 0,0 0,1-1,-1 0,1 0,-1 0,1-1,-1 0,1 0,-1 0,0 0,0-1,0 0,5-3,30-9,-1-2,-1-2,0-2,-2-1,0-1,-2-3,0 0,-2-2,-1-2,27-31,-24 29,-27 32,-33 76,8-20</inkml:trace>
  <inkml:trace contextRef="#ctx0" brushRef="#br0" timeOffset="4275.148">11609 2924,'-8'15,"-9"20,-10 19,0 4,15-26,26-34,28-35,23-23,15-9,27 4,-3 13</inkml:trace>
  <inkml:trace contextRef="#ctx0" brushRef="#br0" timeOffset="4514.438">12227 3012,'-11'16,"-12"15,-5 3,-5-5,-2-7,3-10,6-8</inkml:trace>
  <inkml:trace contextRef="#ctx0" brushRef="#br0" timeOffset="4873.742">13508 2195,'0'-9,"0"0,-1 0,-1 0,1 0,-2 0,1 0,-1 1,0-1,-1 1,0 0,0 0,-1 0,0 1,0 0,0-1,-1 2,-1-1,1 1,-1 0,0 0,0 1,-1 0,1 0,-1 0,0 1,0 1,-2-1,-3-1,-1 0,0 1,-1 1,1 0,-1 1,1 0,-1 1,0 1,0 0,1 1,-1 1,0 0,1 1,0 0,0 2,-7 2,-2 4,0 1,1 1,0 1,1 1,0 1,2 0,0 2,0 0,2 1,0 1,2 1,0 0,-1 5,-14 25,3 1,2 1,2 1,3 1,-3 18,15-43,-7 10,2 2,2 0,1 0,3 1,1 0,2 1,2-1,2 1,4 21,9-6</inkml:trace>
  <inkml:trace contextRef="#ctx0" brushRef="#br0" timeOffset="5123.769">12316 2659,'4'4,"16"8,23 7,20 3,18-2,9-4,10-9,1-9,0-5,-3-4,19-12,-9-2</inkml:trace>
  <inkml:trace contextRef="#ctx0" brushRef="#br0" timeOffset="5389.376">14436 2041,'-67'-18,"36"14,0 2,-1 0,1 2,0 2,-1 0,1 2,1 2,-1 1,1 1,0 1,0 2,1 1,1 1,0 2,1 1,-22 16,26-11,1 1,1 1,1 1,2 0,0 2,1 0,2 1,1 0,1 1,1 1,1 0,2 0,1 1,2 0,0 1,0 28,-1 45,6 1,3 0,6 0,8 29,-12-97</inkml:trace>
  <inkml:trace contextRef="#ctx0" brushRef="#br0" timeOffset="5623.728">13111 2770,'4'0,"16"3,19 6,23 1,15-2,10-1,5-6,2-8,-1-5,0-5,3-7,-1-3,26-5,-8 4</inkml:trace>
  <inkml:trace contextRef="#ctx0" brushRef="#br0" timeOffset="7404.793">22940 1709,'10'85,"-13"-2,-4 0,-3 0,-4-1,-3-1,-9 17,19-67,-18 75,-4-1,-5-2,-17 29,34-104,5-22</inkml:trace>
  <inkml:trace contextRef="#ctx0" brushRef="#br0" timeOffset="7639.163">22365 1665,'-5'-4,"10"-10,14 6,1 1,0 0,0 2,0 0,1 1,-1 2,15-1,4-2,83-11,118-17,1 11,50 9,-73 26,-108 0</inkml:trace>
  <inkml:trace contextRef="#ctx0" brushRef="#br0" timeOffset="8170.38">24000 2284,'-5'-7,"-1"1,0 0,0 1,-1-1,0 1,0 1,0-1,-1 1,1 0,-1 1,0 0,0 0,0 0,0 1,0 1,-1-1,1 1,-1 1,1 0,-1 0,1 0,-31 1,1 0,0 3,0 1,0 2,1 1,0 3,1 0,0 3,1 0,0 3,-2 2,20-11,0 0,1 1,0 0,0 2,1 0,0 0,1 1,1 1,0 1,0 0,1 0,1 1,1 1,0 0,1 0,0 1,2 0,0 0,1 1,-1 3,7-15,-1 0,1 1,0-1,0 0,0 0,1 0,0 0,0 0,1 0,0 0,0 0,0 0,1-1,-1 1,1-1,1 1,-1-1,1 0,0-1,0 1,0-1,1 1,-1-1,1 0,0-1,1 0,-1 1,0-1,1-1,2 1,12-1,1-1,-1-1,1-1,-1-1,0-1,0-1,0 0,0-2,0 0,-1-1,0-1,0-1,-1-1,-1 0,1-1,14-13,300-242,-312 259,-29 32,-95 228,101-245,1 1,0-1,0 1,1-1,0 1,0 0,1-1,0 1,1 0,0 0,1 1,10 30</inkml:trace>
  <inkml:trace contextRef="#ctx0" brushRef="#br0" timeOffset="8451.38">24375 2394,'-4'0,"-16"15,-19 24,-15 24,-2 5,9-6,30-27,35-32,31-35,24-27,13-15,5-2,4-3,2 11,-16 18</inkml:trace>
  <inkml:trace contextRef="#ctx0" brushRef="#br0" timeOffset="8701.362">25038 2460,'-7'12,"-11"17,-13 21,-16 19,-4 2,-9-7,7-14</inkml:trace>
  <inkml:trace contextRef="#ctx0" brushRef="#br0" timeOffset="8935.763">24773 2306,'0'-4,"0"3,23 9,7 3</inkml:trace>
  <inkml:trace contextRef="#ctx0" brushRef="#br0" timeOffset="9129.194">26517 1908,'7'-14,"-1"-1,-1 0,-1-1,0 1,-1-1,0 1,-2-1,1 0,-2 0,0 0,-1 0,-1 0,0 1,-1-1,-1 0,-1 1,0 0,0 0,-2 1,0-1,0 1,-2 1,1-1,-2 1,0 1,0 0,-1 0,-1 1,0 1,0 0,-5-2,6 6,-2 1,1 0,0 1,-1 0,0 1,0 0,0 1,0 1,0 0,0 1,-1 0,1 1,0 1,0 0,0 0,0 1,1 1,-1 0,1 1,-11 6,-6 3,1 2,1 1,0 1,1 1,1 2,1 0,1 2,-2 3,-14 23,3 2,2 2,2 1,2 1,3 2,2 0,3 2,3 1,2 0,-2 21,11-44,2-1,1 1,1 0,3 0,1 0,1 0,2 0,2 0,1-1,6 16,5 1</inkml:trace>
  <inkml:trace contextRef="#ctx0" brushRef="#br0" timeOffset="9301.056">25105 2350,'3'0,"17"4,20 1,21-1,16 0,10-2,5-4,6-1,1-6,2-3,3-4,-1-4,20-4,-12 0</inkml:trace>
  <inkml:trace contextRef="#ctx0" brushRef="#br0" timeOffset="9676.072">27424 1688,'0'-6,"-1"0,0 0,0 1,0-1,-1 0,1 1,-1-1,-1 1,1-1,-1 1,0 0,0 0,0 1,-1-1,0 1,0-1,0 1,0 0,0 0,-1 1,0 0,0-1,0 2,-3-2,-9-5,-1 2,0 0,0 1,0 1,-1 0,0 2,0 0,-7-1,-1 1,0 1,0 1,0 1,0 2,0 1,0 1,1 1,0 2,0 0,0 2,1 0,0 2,1 1,0 1,1 1,1 1,0 1,1 0,-14 15,4 9,2 1,1 1,3 1,1 2,2 0,2 2,3 0,1 1,2 0,3 1,2 1,2 0,2 0,2 0,2 1,3-1,3 15,5 27,1-10</inkml:trace>
  <inkml:trace contextRef="#ctx0" brushRef="#br0" timeOffset="9863.571">25965 2195,'11'4,"19"1,16 0,15 2,12 1,8-1,7-2,5-2,-4-1,-6-2,-7 0,-1 0,3 0,20 0,-5-1</inkml:trace>
  <inkml:trace contextRef="#ctx0" brushRef="#br0" timeOffset="6576.745">19317 2659,'1'8,"0"-1,0 1,1-1,0 0,0 1,0-1,1 0,0-1,1 1,0 0,0-1,0 0,1 0,-1 0,5 3,-7-8,1 0,0 0,0-1,0 1,0 0,0-1,0 0,0 0,0 0,0 0,0 0,0-1,0 1,0-1,0 0,-1 0,1 0,0 0,0 0,-1 0,1-1,-1 0,1 1,-1-1,1 0,-1 0,0 0,0-1,0 1,0 0,-1-1,1 1,-1-1,1 0,-1 1,0-1,0 0,0 0,0 0,-1 3,67-111,-5-2,3-19,52-96,-73 147,-5 6,3 1,4 3,2 1,42-43,-48 82,-40 32,-1-1,0 0,1 0,-1 1,0-1,1 0,-1 1,0-1,0 1,0 0,1-1,-1 1,0 0,0 0,0 0,0 0,0 0,0 0,0 0,-1 0,1 0,0 0,-1 0,1 0,0 1,-1-1,0 0,1 1,-1-1,0 0,1 1,-1-1,0 0,0 1,0-1,0 0,4 33,-2 1,0-1,-3 0,-1 1,-1-1,-2 0,-1 0,-3 4,-4 33,5-34,1 0,2 1,2-1,1 1,3 0,0-1,3 1,1-1,1 0,2 0,2-1,2 0,6 14,-16-45,0 1,0 0,0-1,0 0,1 1,0-1,0 0,1 0,-1-1,1 1,0-1,1 1,-1-1,1-1,-1 1,1-1,0 1,0-1,1-1,-1 1,1-1,-1 0,1 0,0-1,-1 1,1-1,0-1,0 1,0-1,0 0,0 0,0-1,0 1,0-2,-1 1,1 0,0-1,-1 0,6-3,7-11,0 0,-1-1,-1-1,0-1,-2 0,0-1,-1-1,-1 0,-1 0,-1-1,-1 0,5-19,-9 28,39-96,89-188,-124 281,0 1,1 0,0 0,1 1,1 1,0 0,10-7,23-13</inkml:trace>
  <inkml:trace contextRef="#ctx0" brushRef="#br0" timeOffset="6967.383">21107 2350,'3'-2,"0"1,0 0,1-1,-1 1,1 0,-1 1,1-1,0 1,-1-1,1 1,0 0,-1 0,1 1,0-1,-1 1,1 0,-1 0,1 0,-1 0,0 0,1 1,0 0,8 1,0 1,-1 1,1 0,-1 1,-1 0,1 1,-1 0,0 1,0 0,1 2,-8-7,0 0,0 0,0 1,0 0,-1-1,0 1,1 0,-1 0,-1 0,1 0,-1 1,1-1,-1 0,0 1,-1-1,1 1,-1-1,0 1,0-1,0 1,-1-1,1 1,-1-1,0 0,0 1,-1-1,1 0,-1 0,-2 4,-5 3,0 0,-1 0,0-1,-1 0,0-1,0 0,-1-1,0 0,0-1,-1 0,0-1,-1 0,1-1,-1-1,0 0,0-1,0 0,0-2,-8 1,4 1,0-2,0 0,-1-1,1 0,0-2,0 0,0-1,1-1,-1-1,1 0,0-1,0-1,1-1,0 0,-13-9,24 13,1-1,0 1,0-1,0 0,0 0,1 0,0 0,0 0,0-1,0 0,1 1,0-1,1 0,-1 0,1 0,0 0,0 0,1-1,0 1,0 0,1 0,-1 0,1 0,1-3,1-5,1 0,1 0,0 0,1 1,0-1,1 1,0 1,1 0,9-11,-12 16,0 1,1 0,0 0,0 1,0 0,1 0,0 0,0 1,0 0,0 0,0 1,1 0,0 0,0 0,0 1,0 1,0-1,0 1,0 1,0 0,1 0,-1 0,0 1,2 0,81 22,-1 11</inkml:trace>
  <inkml:trace contextRef="#ctx0" brushRef="#br0" timeOffset="62293.42">26164 11759,'0'0</inkml:trace>
  <inkml:trace contextRef="#ctx0" brushRef="#br0" timeOffset="64808.857">26010 11539,'2'-5,"0"0,1 1,-1 0,1-1,0 1,0 0,0 0,1 1,-1-1,1 1,0 0,0 0,0 0,0 0,1 1,-1-1,1 1,0 0,-1 1,1-1,0 1,0 0,0 0,0 1,0-1,0 1,56-9,0 2,1 3,0 2,5 4,-15-2,93 2,-1 6,123 24,-203-21,-1 3,-1 2,-1 4,0 2,-2 3,-1 2,35 23,-62-31,-1 2,-1 0,-1 2,-1 1,-1 2,-2 0,0 1,-2 2,-1 0,-1 1,-2 1,-1 1,-1 1,-2 0,-1 1,-2 0,-1 1,-2 0,0 11,-1 1,-2 1,-2-1,-3 1,-1 0,-3 0,-2-1,-1 0,-3 0,-2-1,-2 0,-1-1,-3 0,-2-2,-19 32,17-39,-1 0,-2-1,-1-1,-2-2,-1-1,-1-1,-2-1,-1-2,-1-1,-2-2,0-2,-1-1,-1-1,-1-2,-1-2,0-2,-1-2,0-1,-1-2,0-2,-6-2,-28-6,0-3,0-4,1-4,-62-17,76 17,0-4,1-2,1-2,1-3,2-3,0-2,1-2,2-3,2-2,1-2,1-3,3-1,1-3,2-1,3-2,1-2,2-2,-17-35,39 56,1-1,2 0,1-1,2 0,1-1,2 0,1 0,1-1,2 1,1-1,2 1,1-1,2 1,1 0,2 0,1 0,1 1,2 0,1 1,2 0,1 1,9-13,4 0,1 0,2 2,2 1,2 2,1 1,2 2,1 2,2 1,1 2,2 2,0 2,4 1,-10 8,1 2,1 1,1 2,0 2,0 2,1 2,0 1,0 2,0 3,0 0,0 3,0 2,-1 1,1 2,-2 2,12 6,57 21</inkml:trace>
  <inkml:trace contextRef="#ctx0" brushRef="#br0" timeOffset="65558.791">23868 12886,'15'0,"12"0,10 7,-3 11,-5 16,-9 18,-15 15,-13 8,-11 5,-11 5,-11 7,-11 2,-10 4,-7-7,-6-7,-2-12,-2-13,11-17</inkml:trace>
  <inkml:trace contextRef="#ctx0" brushRef="#br2" timeOffset="71198.131">20002 11296,'114'-15,"35"0,0 6,0 6,0 7,107 18,-172-12,-1 3,0 5,-1 3,-1 3,-1 4,-1 3,-2 4,-2 3,-1 4,-2 2,-1 5,-31-18,-1 1,-2 2,-2 2,0 1,-3 1,-1 2,-3 1,-1 2,-1 1,1 9,-19-32,-1-1,-2 1,0 0,-1 1,-1-1,-1 1,-1-1,-1 1,0 0,-2-1,-1 1,0-1,-2 0,0 0,-2 0,0 0,-1-1,-1-1,-1 1,-1-1,-12 15,-20 23,-3-1,-3-3,-1-2,-3-2,-2-3,-2-1,-2-4,-1-2,-3-3,0-2,-33 10,22-11,-2-4,-1-2,-2-4,0-4,-1-3,0-3,-1-4,0-3,-1-4,-21-5,55 1,0-2,0-3,0-1,1-2,0-3,0-2,2-1,0-3,1-1,1-2,1-3,1-1,2-1,-31-29,41 30,2-1,2-1,0-1,2-2,1 0,1-1,2-1,1-1,2-1,1 0,2-1,2-1,1 0,2 0,1-1,2 0,2 0,1 0,2 0,1 0,3 0,1 0,1 0,3 1,0 0,3 0,1 1,2 1,1 0,1 1,4-2,15-9,2 2,2 1,1 2,2 2,2 2,1 2,2 2,1 2,1 3,22-8,-22 9,2 4,0 1,1 3,1 2,44-7,-69 18,0 1,0 2,0 0,1 2,-1 2,0 0,0 2,0 1,-1 2,1 0,-1 2,4 3,81 47,-4 11</inkml:trace>
  <inkml:trace contextRef="#ctx0" brushRef="#br2" timeOffset="102950.38">20068 6039,'0'0</inkml:trace>
  <inkml:trace contextRef="#ctx0" brushRef="#br2" timeOffset="130208.987">19273 5707,'-4'0,"3"0,5-4,2-1</inkml:trace>
  <inkml:trace contextRef="#ctx0" brushRef="#br2" timeOffset="132521.36">17926 5906,'-4'0,"14"4,20 1,24-1,22 0,12-1,7-2,2-3,-1-3,3 0,-1-2,-13-5,-18 0,-15 2,-18 7,-14 4</inkml:trace>
  <inkml:trace contextRef="#ctx0" brushRef="#br2" timeOffset="133224.386">19384 5332,'-6'1,"1"0,0 1,0-1,0 1,0 1,1-1,-1 1,0-1,1 1,0 1,0-1,0 1,0-1,-3 5,-5 3,-48 46,3 3,3 2,3 2,2 3,-11 24,47-73,0 1,2 0,0 0,1 1,1 1,1-1,1 2,1-1,1 1,0 0,2 0,1 0,0 0,2 0,0 1,2-1,0 0,2 0,0 0,1 0,2-1,0 0,1 0,9 16,-7-22,0 0,1-1,0-1,1 0,0 0,1-1,1-1,0 0,0-1,1-1,0 0,1-1,-1 0,2-1,-1-1,1-1,0-1,0 0,1-1,-1 0,1-2,-1 0,1-1,3-1,58-16,-9-8</inkml:trace>
  <inkml:trace contextRef="#ctx0" brushRef="#br2" timeOffset="134114.992">19626 5420,'-26'50,"-160"630,100-435,69-211,9-40,8-15,2-1,0 1,1 0,1 0,1 0,7-18,-6 16,20-70,5 1,3 2,4 2,17-24,-32 70,1 2,3 0,1 2,1 0,2 3,2 0,2 2,0 2,27-17,-53 40,0 2,0-1,0 1,1 0,0 1,1 1,-1-1,1 2,0-1,0 1,0 1,0 0,0 1,9 0,-17 2,-1 0,1 0,-1 0,1 1,-1-1,0 1,1 0,-1 0,0 0,0 0,0 0,-1 0,1 0,0 1,-1-1,0 1,1-1,-1 1,0-1,0 1,0 0,-1-1,1 1,-1 0,0 0,1 0,-1-1,0 1,-1 0,1 0,0 0,-1 0,0-1,1 1,-1 0,0-1,0 1,-1-1,0 3,-16 36,-2 0,-2-2,-2 0,-1-2,-1-1,-2-1,-2-1,-1-1,-2-2,-22 16,39-32,-54 51,70-65,-1 0,1 0,-1 0,1 0,0 0,-1 0,1 0,0 0,0 0,0 0,-1 0,1 0,0 0,1 0,-1 0,0 0,0 0,0 1,1-1,-1 0,0 0,1 0,-1-1,1 1,-1 0,1 0,-1 0,1 0,0 0,0 0,-1-1,1 1,0 0,0-1,0 1,0-1,0 1,0-1,0 1,0-1,0 1,0-1,0 0,0 0,0 0,0 1,0-1,0 0,0 0,0 0,0 0,0-1,0 1,0 0,0 0,0-1,0 1,0-1,1 0,5 3,28 3,0 2,-1 1,0 2,0 1,-1 2,19 11,-48-23,0 1,0 0,-1 0,1 0,-1 1,1-1,-1 1,0 0,0 0,0 0,0 0,-1 1,1-1,-1 1,0-1,0 1,0 0,-1 0,1 0,-1 0,0 0,0 0,0 0,-1 1,1-1,-1 0,0 0,0 1,-1-1,1 0,-1 0,0 0,0 0,-2 4,-7 13,-2-1,-1 0,0-1,-1-1,-1 0,-1 0,-1-2,0 0,-1-1,-1-1,0 0,0-2,-2 0,-4 1,-1 1,-1-1,0-1,0-1,-1-2,-1-1,1-1,-1-1,-15 0,37-5,0 0,1-1,-1 0,0 0,0 0,0-1,0 0,1-1,-1 1,0-1,1-1,-1 1,1-1,0 0,-4-3,-21-22</inkml:trace>
  <inkml:trace contextRef="#ctx0" brushRef="#br2" timeOffset="134521.153">20355 5552,'-7'11,"-7"12,-1 20,-1 22,-5 15,-4 12,-4 10,-6 2,4-9,4-24,6-28,6-33,6-18</inkml:trace>
  <inkml:trace contextRef="#ctx0" brushRef="#br2" timeOffset="169371.087">19826 5707,'-4'0,"2"0,6 4,6 1,16 0,18-1,18-1,12-2,6 0,7 3,0 1,-14 3,-12 5,-17-1</inkml:trace>
  <inkml:trace contextRef="#ctx0" brushRef="#br2" timeOffset="170495.953">20642 5332,'-5'92,"-5"0,-3 0,-4-2,-23 67,0-38,30-110,15-34,14-24,2 0,2 1,2 2,2 1,2 0,2 3,2 0,8-5,-36 42,16-21,1 1,1 1,2 1,0 1,1 1,2 1,23-12,-43 29,0 0,1 0,0 1,-1 0,1 1,0 0,0 1,-1-1,1 2,0-1,0 1,0 1,-1-1,1 1,-1 1,1 0,-1 0,0 1,0 0,0 0,-1 0,1 1,-1 1,0-1,-1 1,1 0,-1 1,0-1,-1 1,0 0,0 1,0-1,-1 1,0 0,0 1,2 3,-1 0,0 1,-1 0,-1-1,0 1,-1 0,0 0,0 1,-2-1,0 0,0 0,-1 1,-1-1,0 0,-1 0,0 0,-1-1,-1 1,0-1,0 0,-1 0,-1 0,0-1,0 0,-1-1,-7 7,-11 9,-2-2,-1-1,-1-1,-1-1,-1-2,-1-1,0-2,-1-1,-1-1,0-2,-1-2,0-1,0-2,-1-1,0-2,-26-1,17-1</inkml:trace>
  <inkml:trace contextRef="#ctx0" brushRef="#br2" timeOffset="171074.08">21283 4978,'23'23,"1"14,-1 1,-1 1,-3 0,-1 2,-2 0,-2 1,-1 1,-3 0,-1 1,-3 0,-1 0,-2 0,-2 0,-2 1,-2-1,-2 0,-2 0,-9 31,11-47,-1 0,-1 0,-1-1,-2-1,0 1,-2-2,-1 1,-1-2,-1 0,-1 0,-1-2,-1 0,-1-1,-1-1,-1-1,-1 0,0-2,-21 13,-15-8</inkml:trace>
  <inkml:trace contextRef="#ctx0" brushRef="#br2" timeOffset="172730.153">21835 5531,'0'-4,"4"-1,1 15,0 25,-1 21,2 13,-3 13,-6 7,-6 9,-6-14,0-21</inkml:trace>
  <inkml:trace contextRef="#ctx0" brushRef="#br2" timeOffset="173417.66">21681 5840,'-4'-4,"-4"-1,-6 0,0-3,-12 0,13 2,27 1,27 2,21 1,19-2,2-1,8 0,-6 2,-13 1,-15 4,-17 2</inkml:trace>
  <inkml:trace contextRef="#ctx0" brushRef="#br2" timeOffset="174276.973">22520 5288,'-2'134,"-6"1,-6-1,-30 122,8-142,27-113,12-95,56-389,-59 481,0-6,-1-1,1 0,1 0,-1 1,1-1,1 0,0 1,0-1,1 1,0 0,0 0,1 0,0 0,0 1,1-1,0 1,0 0,1 0,0 1,0 0,0 0,1 0,0 1,1-1,11 0,1 1,0 1,1 0,-1 2,0 0,1 1,-1 1,1 1,-1 1,11 3,-23-5,79 11,-13 2</inkml:trace>
  <inkml:trace contextRef="#ctx0" brushRef="#br2" timeOffset="174558.198">22344 5663,'3'0,"13"0,19 0,18-3,19-6,13-5,2 0,2-1,-7 2,-17 3</inkml:trace>
  <inkml:trace contextRef="#ctx0" brushRef="#br2" timeOffset="174919.576">22410 6039,'4'0,"16"7,19 7,23 4,11-1,9-3,1-4,2-4,20 2,-8-2</inkml:trace>
  <inkml:trace contextRef="#ctx0" brushRef="#br0" timeOffset="198205.428">23889 6104,'0'0</inkml:trace>
  <inkml:trace contextRef="#ctx0" brushRef="#br0" timeOffset="200138.514">23426 6016,'0'333,"-2"-314,-1-1,0 1,-1-1,-1 0,-1 0,0 0,-2-1,0 0,-1 0,-6 9,-63 84,72-93</inkml:trace>
  <inkml:trace contextRef="#ctx0" brushRef="#br0" timeOffset="205809.923">23779 5685,'857'4,"-733"5,-152-1,-172 8,0-9,-28-9,190-1,51 3,61 3,374 39,-350-35,-10 0</inkml:trace>
  <inkml:trace contextRef="#ctx0" brushRef="#br0" timeOffset="207887.94">25435 5000,'-6'-12,"-1"23,-52 74,5 2,-18 42,50-89,-7 9,3 1,1 2,3 0,2 1,3 2,2-1,2 2,3 0,-2 45,12-74,2 0,1 0,2-1,0 1,2-1,0 0,2 0,1-1,1 0,1-1,1 0,2-1,0-1,1 0,1-1,1-1,1-1,0 0,2-1,0-1,1-1,0-2,2 0,-1-1,2-1,0-1,0-1,1-2,0 0,0-2,23 2,21 0</inkml:trace>
  <inkml:trace contextRef="#ctx0" brushRef="#br0" timeOffset="209294.083">25789 5265,'9'41,"-7"200,-5-197,-10 156,-8 0,-32 117,40-264,5-51,7-27,7-99,5 1,13-44,-16 117,1 1,3 0,2 1,1 1,3 0,2 1,2 1,2 1,2 1,1 1,3 1,1 2,2 1,36-32,-6 16,-61 44,4 14,45 2,0-2,1-3,-1-2,10-3,175 5,-165 10</inkml:trace>
  <inkml:trace contextRef="#ctx0" brushRef="#br0" timeOffset="209637.751">25678 5817,'-3'0,"2"0,19 0,23 0,19 0,14 0,10 0,10 0,3 0,4 0,11-3,-13-3</inkml:trace>
  <inkml:trace contextRef="#ctx0" brushRef="#br0" timeOffset="210168.96">25524 6525,'0'-4,"4"-1,8 0,7-3,10 0,13 2,5 1,15 2,11 1,9 1,8 1,5-3,4-2,1 1,-2 1,-13 0,-3 5,-15 2</inkml:trace>
  <inkml:trace contextRef="#ctx0" brushRef="#br0" timeOffset="212106.328">27247 5618,'0'-3,"0"1,-4 18,-4 20,-6 23,-3 16,-4 11,0 9,-2 1,4-18</inkml:trace>
  <inkml:trace contextRef="#ctx0" brushRef="#br0" timeOffset="212575.07">26783 5840,'-4'0,"-1"-4,4 3,21 8,14 4,17 0,15-2,15-3,12-2,5-2,2-5,-2-2,-17 0</inkml:trace>
  <inkml:trace contextRef="#ctx0" brushRef="#br0" timeOffset="213481.273">27711 5332,'1'2,"1"0,0 0,-1 0,1 0,-1 1,0-1,0 0,0 1,0-1,0 1,-1 0,1-1,-1 1,0 0,1-1,-1 1,0 0,-1-1,1 1,0-1,-1 1,1 0,-1 0,0 0,-62 453,41-329,-4 18,18-128,4-40,-15-433,-22 154,39 290,0 7,0 0,1-1,-1 1,1-1,1 0,-1 1,1-1,0 1,0-1,0 0,1 1,0-1,0 1,1-1,-1 1,1 0,0-1,1 1,-1 0,1 0,0 1,0-1,1 0,-1 1,1 0,3-3,6 2,1 0,-1 1,1 0,0 1,0 0,0 2,0-1,1 2,-1 0,0 0,8 3,10-2,60 1,-1 4,1 4,-2 4,7 6,-48-4,-19-1</inkml:trace>
  <inkml:trace contextRef="#ctx0" brushRef="#br0" timeOffset="213762.413">27555 5618,'19'8,"18"2,21 0,15-2,15-3,7-5,2-3,-7-5,-12-5,11 0,-10 3</inkml:trace>
  <inkml:trace contextRef="#ctx0" brushRef="#br0" timeOffset="214373.723">28285 4757,'33'2,"-6"15,-1 0,-1 1,0 2,-1 0,-1 2,-2 1,0 0,-1 2,-1 0,15 23,-2 1,-2 1,-3 2,-2 1,-2 0,-3 2,-2 1,-2 0,-3 1,-2 1,-4-21,-1 1,-2-1,-2 1,-1-1,-2 1,-1-1,-2 1,-2-1,-2 0,0-1,-3 0,-1 0,-2-1,-1 0,-2-2,-1 0,-1-1,-2 0,-12 11,-7-1,-1-3,-2-1,-2-3,-1-1,-2-2,-1-3,-1-1,-2-3,0-2,-20 4,-30 7</inkml:trace>
  <inkml:trace contextRef="#ctx0" brushRef="#br0" timeOffset="-186595.34">13089 13129,'0'0</inkml:trace>
  <inkml:trace contextRef="#ctx0" brushRef="#br0" timeOffset="-183314.312">12713 12841,'-30'-8,"34"12,-1 0,0 0,0 1,0-1,-1 1,1 0,-1-1,0 1,-1 0,1 0,-1 0,0 1,0-1,-1 0,1 1,0 1,3 22,-1 0,-2 0,-1 0,-1 0,-1 0,-2 0,-1 0,-1-1,-1 0,-2 0,0-1,-2 0,-1 0,-2-1,0-1,-2 0,0-2,-4 3,-5 6,-1-2,-2-1,0-2,-3 0,0-2,-1-1,-1-2,-1-1,-1-2,-1-1,-1-2,-34 11,-1-7</inkml:trace>
  <inkml:trace contextRef="#ctx0" brushRef="#br0" timeOffset="-181111.352">12823 12421,'-7'0,"1"0,5 0,11 0,18 0,23 0,22 0,14 0,10-3,1-2,-18 0</inkml:trace>
  <inkml:trace contextRef="#ctx0" brushRef="#br0" timeOffset="-179877.074">13817 11803,'-3'0,"0"-1,0 1,-1 1,1-1,0 0,0 1,-1 0,1 0,0 0,0 0,0 0,0 1,0-1,0 1,1 0,-1-1,0 1,1 1,-1-1,1 0,0 1,0-1,0 1,0 0,0-1,1 1,-2 3,-35 62,3 2,3 2,4 1,2 1,-1 20,17-65,1 0,2 0,1 1,1 0,2 1,0-1,3 0,0 1,2-1,1 0,2 0,0 0,2 0,2-1,0 0,4 4,-5-20,0-1,1 0,1-1,-1 0,2-1,0 0,0 0,0-1,1-1,1 0,-1 0,1-1,1-1,-1 0,1-1,0-1,0 0,0-1,1 0,9 0,45 3</inkml:trace>
  <inkml:trace contextRef="#ctx0" brushRef="#br0" timeOffset="-179017.811">13994 12024,'-23'272,"4"-85,-8-2,-9 0,2-66,34-120,-1 0,1 0,0 1,-1-1,1 0,0 1,-1-1,1 0,-1 1,1-1,-1 0,0 1,1-1,-1 1,1-1,-1 1,0 0,0-1,1 1,-1-1,0 1,1 0,-1 0,0 0,0-1,0 1,1 0,-1 0,0 0,0 0,0 0,1 0,-1 0,0 1,0-1,0 0,1 0,-1 1,0-1,0 0,1 1,-1-1,0 1,1-1,-1 1,1-1,-1 1,0-1,1 1,-1-1,1 1,-1 0,1-1,0 1,-1 0,1 0,0-1,-1 1,1 0,0 0,0-1,0 1,0 0,0 0,0 0,0-1,0 2,-15-67,13-4,3 0,2 0,4 1,3 0,3 1,11-29,-8 36,2 1,4 0,2 2,2 1,11-14,-32 59,1 0,0 0,0 0,1 1,1 0,0 0,0 1,1 0,0 0,1 1,0 1,0-1,0 1,1 1,0 0,0 1,1 0,0 1,0 0,0 0,0 2,0-1,0 2,1-1,-1 2,8 0,-15 1,-1 0,1 1,-1-1,0 1,1 0,-1 0,0 1,0-1,-1 1,1 0,-1 0,1 0,-1 1,0-1,0 1,0-1,-1 1,1 0,-1 0,0 1,0-1,0 0,-1 1,1-1,-1 1,0 3,1 2,-1 1,0-1,0 0,-1 1,-1-1,0 1,0-1,-1 0,0 0,-1 1,-2 5,-6 4,-1 0,0-1,-1 0,-2-1,0 0,0-1,-2-1,0-1,-1 0,0-1,-1-1,-17 9,20-12,12-8,-1 0,1 0,0 0,0 1,0 0,0 0,1 0,-1 0,1 0,0 1,-1 0,2-1,-1 1,0 0,1 0,0 1,-1 2,4-4,0-1,1 0,-1 1,1-1,0 0,0 0,0 0,0 0,0 0,0-1,0 1,1-1,-1 1,0-1,1 0,0 0,-1 0,1 0,0 0,-1-1,1 1,0-1,0 0,1 1,3 0,110 24,-73-17,-1 2,1 1,-2 2,0 2,5 5,-43-19,1 1,0-1,-1 1,0 1,1-1,-1 0,0 1,0 0,0 0,0 1,-1-1,1 1,-1-1,0 1,0 0,0 0,-1 0,0 1,1-1,-1 1,-1-1,1 1,-1 0,0 0,0-1,0 1,0 1,-4 0,1 1,-1-1,0 1,0-1,-1 0,0 0,0 0,-1-1,1 1,-1-1,0 0,-1 0,1-1,-6 4,-19 11,0-1,0-1,-2-2,0-1,-1-1,0-2,-1-2,0-1,0-1,-1-2,0-1,-26-2,-38 0</inkml:trace>
  <inkml:trace contextRef="#ctx0" brushRef="#br0" timeOffset="-178674.053">14745 12112,'-3'0,"-6"15,-5 24,1 24,1 16,0 10,2 5,-2 5,2-11,-1-20,-3-17,1-15,-1-16,2-13</inkml:trace>
  <inkml:trace contextRef="#ctx0" brushRef="#br0" timeOffset="-178424.099">14436 12355,'15'4,"16"5,15 1,17-2,14-5,8-7,9-7,7-5,-14 0</inkml:trace>
  <inkml:trace contextRef="#ctx0" brushRef="#br0" timeOffset="-177611.612">15165 11892,'0'84,"-4"0,-3 1,-4-2,-4 0,-3 0,-4-2,-3 0,-4-2,-6 6,31-77,3-5,0 0,0 1,0-1,0 0,-1 0,1 0,-1 0,0 0,0 0,0 0,-1 0,1-1,-1 1,1-1,-1 0,0 0,0 0,0 0,0 0,0-1,0 1,-1-1,2-3,0 0,0-1,0 1,0 0,0-1,1 1,-1-1,1 0,-1 0,1 0,0 1,0-1,0 0,1 0,-1 0,1 0,0-1,0 1,0 0,0 0,0 0,0 0,1-2,-1 4,5-47,1 1,2 0,3 0,1 0,3 2,1 0,2 0,12-17,-12 22,2 1,2 1,1 1,2 1,1 1,2 1,1 2,10-7,-35 34,0 0,1 1,0 0,0-1,0 2,0-1,1 1,-1-1,1 2,0-1,0 1,0-1,0 2,0-1,1 1,-1 0,0 0,1 0,-1 1,1 0,-1 1,0-1,1 1,-1 1,0-1,1 1,-1 0,0 0,0 1,-1-1,1 1,-1 1,5 2,1 7,0 1,-1 1,0 0,-1 0,-1 0,-1 1,0 1,-1-1,0 1,-1 0,-2 0,1 1,-2-1,0 1,-1-1,-1 1,-1 0,0-1,-2 1,0-1,-2 11,-2 0,-2-1,0 0,-1 0,-2-1,-1 0,-1-1,-1-1,-1-1,-1 0,-1 0,-1-2,-1-1,-1 0,0-1,-2-2,0 0,-1-1,0-1,-1-2,-1 0,0-2,-14 4,26-11,-1 0,1-1,-1-1,0 0,0-1,0 0,0-1,-11-2,-24-8</inkml:trace>
  <inkml:trace contextRef="#ctx0" brushRef="#br0" timeOffset="-177064.837">15584 11560,'45'24,"-6"4,-1 1,-2 3,-1 0,-1 3,-2 0,-2 2,-1 2,-2 0,-2 2,-1 1,5 18,-15-36,-2 0,-1 1,-1 1,-1 0,-1 0,-1 1,-2-1,-1 2,0-1,-3 0,0 1,-1-1,-2 0,-1 1,-1-1,-1 0,-9 25,0-20,-2-1,-1-1,-1 0,-1-1,-2-1,-1-2,-1 0,-2-1,0-1,-1-1,-1-2,-2 0,0-2,-23 11,-32 12</inkml:trace>
  <inkml:trace contextRef="#ctx0" brushRef="#br0" timeOffset="-172861.972">16336 12046,'3'4,"3"4,-2 10,0 15,-5 22,-2 16,-5 12,0 2,-4 6,-2 6,0-6,0-30,1-25</inkml:trace>
  <inkml:trace contextRef="#ctx0" brushRef="#br0" timeOffset="-172502.675">16093 12400,'11'0,"8"-4,15 3,21 1,16 1,15 4,15 5,-9 0</inkml:trace>
  <inkml:trace contextRef="#ctx0" brushRef="#br0" timeOffset="-171705.86">16711 11958,'13'48,"-8"45,-4 0,-5 1,-12 69,6-56,7-65,2-15,-2 0,0 0,-2 0,-1 0,-7 19,-2-35,5-35,2-24,2-1,1 1,3-1,3-16,-1 18,-4-264,3 288,7-105,-4 123,-1 0,1 0,0 1,0-1,0 0,1 1,-1-1,1 1,0 0,1 0,-1 0,1 0,0 1,0-1,0 1,0 0,0 0,1 1,-1-1,1 1,0 0,0 0,1 0,26-5,1 1,0 1,1 3,-1 0,1 2,-1 1,15 4,5-2,101 14,-101-4</inkml:trace>
  <inkml:trace contextRef="#ctx0" brushRef="#br0" timeOffset="-171455.82">16579 12289,'14'0,"21"0,20 0,10 0,11 0,6 0,5 0,6 0,-1 0,2 11,-15 4</inkml:trace>
  <inkml:trace contextRef="#ctx0" brushRef="#br0" timeOffset="-171221.516">16601 12708,'11'4,"19"5,23 1,21-1,17-3,8-5,32-3,-5-2</inkml:trace>
  <inkml:trace contextRef="#ctx0" brushRef="#br2" timeOffset="-164459.505">8693 12378,'0'0</inkml:trace>
  <inkml:trace contextRef="#ctx0" brushRef="#br2" timeOffset="-161651.301">7965 12598,'0'-4,"-4"-1,18 1,21 0,16 2,18 0,16 1,9-3,0-1,2 0,0 1,-5 2,-33 4,-26 2</inkml:trace>
  <inkml:trace contextRef="#ctx0" brushRef="#br2" timeOffset="-160885.732">9356 11913,'1'-7,"-16"8,-14 17,0 2,2 0,1 2,0 1,2 1,1 1,1 2,1 0,1 1,-5 11,-2 1,3 1,1 0,2 2,2 1,2 0,2 1,-5 28,14-47,2 0,0 0,2 1,1-1,1 1,1-1,1 0,2 1,0-1,2 0,1-1,1 1,1-2,6 10,0-4,2-1,1-1,1-1,2 0,0-2,2 0,1-2,1 0,0-2,2-1,0-1,2-1,0-2,2 0,-23-12,0 0,1-1,0-1,-1 1,1-1,0-1,0 0,0 0,0-1,1 0,-1 0,0-1,0 0,3-1,49-16</inkml:trace>
  <inkml:trace contextRef="#ctx0" brushRef="#br2" timeOffset="-160167.036">9621 12046,'-13'35,"3"340,1 133,1-439,1-45,1-29,-2-39,-1-729,6 732,0 32,1 1,0-1,1 0,0 0,0 0,1 0,0 0,1 0,0 0,0 0,1 0,0 0,1 0,0 1,0-1,1 1,0 0,0 0,1 0,0 1,0-1,1 1,0 1,0-1,1 1,17-3,-1 1,1 1,1 2,-1 0,1 2,0 0,0 2,0 1,0 0,15 4,-2-3,256 17,-274-16,-13-2,0 0,0 0,-1 1,1 0,0 0,-1 1,1 0,-1 0,0 0,0 1,0 0,4 3,3 12</inkml:trace>
  <inkml:trace contextRef="#ctx0" brushRef="#br2" timeOffset="-159932.679">9643 12488,'3'0,"21"4,21 4,18 6,17-1,9-1,10-4,9-3,-13-2</inkml:trace>
  <inkml:trace contextRef="#ctx0" brushRef="#br2" timeOffset="-159667.016">9489 12996,'3'0,"17"4,20 1,7-1,10 0,10-5,14-2,7-5,7 0,0-4,1 2,-4-3,-17 2</inkml:trace>
  <inkml:trace contextRef="#ctx0" brushRef="#br2" timeOffset="-159323.293">10659 12222,'-3'0,"-6"15,-1 24,-3 20,-2 16,1 12,-1 8,2 6,4 1,3 2,-2-17,-2-30,0-26</inkml:trace>
  <inkml:trace contextRef="#ctx0" brushRef="#br2" timeOffset="-159073.366">10305 12465,'-4'0,"3"0,17 4,20 1,19 0,16-1,10-5,10-6,24-6,-8 0</inkml:trace>
  <inkml:trace contextRef="#ctx0" brushRef="#br2" timeOffset="-158557.723">11056 12046,'-31'93,"-14"94,9 2,2 45,16-96,12-117,2-30,1-37,6-176,17-75,-9 150,-10 125,-2 15,0 0,1-1,0 1,0 0,1-1,0 1,0 0,0 0,1 0,0 0,1 0,0 0,0 0,0 1,1-1,0 1,0 0,0 0,1 0,0 1,0 0,0 0,1 0,0 1,0-1,8 2,0 0,0 1,0 1,0 0,0 1,0 0,0 1,-1 1,1 0,0 1,0 0,3 2,22 4,142 27,-103-19</inkml:trace>
  <inkml:trace contextRef="#ctx0" brushRef="#br2" timeOffset="-158307.741">10836 12400,'0'-4,"4"-1,19 0,18 1,21 2,18 0,11 1,8-3,3-1,-1 0,27-2,-8-1</inkml:trace>
  <inkml:trace contextRef="#ctx0" brushRef="#br2" timeOffset="-157776.529">11652 11582,'-3'-1,"0"0,-1-1,1 0,0 1,-1-1,1-1,0 1,1 0,-1-1,0 1,1-1,-1 0,1 0,0 0,0 0,0 0,-1-4,3 8,1-1,-1 1,1-1,-1 0,1 1,0-1,-1 0,1 0,0 1,-1-1,1 0,-1 0,1 0,0 0,-1 0,1 0,0 0,-1 0,1 0,0 0,-1 0,1 0,0 0,-1-1,1 1,0 0,-1 0,1-1,-1 1,1-1,-1 1,1 0,-1-1,1 1,-1-1,1 1,-1-1,1 1,-1-1,0 1,1-1,-1 0,0 1,1-1,-1 1,0-1,0 0,0 1,0-1,0 0,0 1,0-1,0 0,0 1,0-1,0 0,0 1,0-1,0 0,-1 0,29 23,-1 1,-1 2,-1 0,-1 2,-2 0,0 2,13 24,-1 0,-2 1,-2 1,-3 1,-2 2,-3 0,-2 2,-3 0,-3 1,-2 1,-3 0,-3 0,-2 7,-4-39,-2-1,-1 1,-1-1,-1 0,-1 0,-2 0,-1-1,-2 0,0-1,-2 0,-1-1,-1 0,-1-1,-1-1,-1-1,-6 5,-8 6,-1-1,-2-2,-1-2,-2-1,0-1,-2-3,-1-1,-1-2,0-2,-23 6,-11-2</inkml:trace>
  <inkml:trace contextRef="#ctx0" brushRef="#br2" timeOffset="-118971.247">9003 5973,'0'0</inkml:trace>
  <inkml:trace contextRef="#ctx0" brushRef="#br2" timeOffset="-115018.42">7699 6392,'-4'0,"-1"-4,19-1,23 4,11 2,18 1,11 1,9-5,4-2,2-4,4-4,-3-4,-6 1,-14 2,-23 12,-20 6</inkml:trace>
  <inkml:trace contextRef="#ctx0" brushRef="#br2" timeOffset="-114174.749">9024 5928,'3'-3,"-1"0,1 0,-1 0,0-1,0 1,0 0,0-1,-1 1,1-1,-1 1,0-1,0 0,-1 0,1 0,-1 1,1-1,-1 0,0 0,-1 0,1-1,-1 4,1 0,0 0,-1 0,1 0,-1 0,0 0,1 0,-1 0,1 0,-1 1,0-1,0 0,0 0,1 1,-1-1,0 1,0-1,0 1,0-1,0 1,0-1,0 1,0 0,0 0,0-1,0 1,0 0,0 0,-1 0,1 0,0 0,0 1,0-1,0 0,0 0,0 1,0-1,0 0,0 1,0-1,0 1,0-1,1 1,-1 0,0-1,0 1,0 0,1 0,-1 0,-15 11,1 2,0 0,1 0,1 2,0-1,1 2,1 0,0 0,1 1,1 2,-12 18,1 2,3 1,1 0,2 0,2 2,2 0,2 0,1 1,3-1,1 1,2 0,3 0,1 0,2 0,2 0,11 38,-13-68,0-1,0 1,1-1,1 0,0-1,1 0,0 0,1 0,0-1,1 0,0-1,1 0,0-1,0 0,1-1,0 0,1-1,0 0,0-1,7 2,-1-1,1-2,-1 0,1-1,0-1,1 0,-1-2,5 0,54-4</inkml:trace>
  <inkml:trace contextRef="#ctx0" brushRef="#br2" timeOffset="-113287.686">9267 6039,'-10'183,"-7"-1,-12 20,21-137,-4 0,-2 0,-3-1,-8 14,14-60,5-24,3-33,14-61,4-1,4 2,4 1,8-10,-22 78,0 1,3 1,0 0,2 0,0 1,2 1,1 0,2 2,0 0,1 1,1 1,2 0,0 2,1 1,0 1,2 1,0 1,13-5,53 5,-90 16,0 0,1 0,-1 0,0 1,0-1,0 1,0 0,0-1,0 1,0 0,0 0,0 1,0-1,-1 0,1 0,0 1,-1-1,1 1,-1 0,1-1,-1 1,0 0,0 0,0 0,0 0,0 0,0 0,-1 0,1 0,0 0,-1 0,0 0,1 0,-1 0,0 1,0-1,-1 0,1 0,0 0,-1 2,-2 7,0 1,-1-1,0 0,-1 0,0 0,-1-1,0 1,-1-1,0-1,-4 6,-216 242,226-256,-1 0,0 0,0 1,1-1,-1 1,0-1,1 1,0 0,-1-1,1 1,0 0,0 0,0 0,0 0,0 0,0 0,1 0,-1 0,1 0,-1 0,1 1,0-1,0 0,0 0,0 0,0 1,1-1,-1 0,1 0,-1 0,1 0,0 0,-1 0,1 0,0 0,1 0,-1 0,0 0,0-1,1 1,-1 0,1-1,-1 1,1-1,0 0,2 2,141 60,-77-40,-64-21,115 59,-115-59,-1 0,1 1,-1-1,0 1,0 0,0 0,0 0,-1 1,1-1,-1 1,0-1,0 1,0 0,0 0,-1-1,1 1,-1 1,0-1,0 0,-1 0,1 0,-1 0,0 0,0 1,0-1,-1 0,0 0,1 0,-1 0,-1 1,-7 10,0 0,-2 0,1-1,-2-1,0 0,0 0,-2-1,1-1,-1 0,-1-1,0 0,0-2,-1 1,0-2,-6 2,-8 5,-1-1,-1-1,0-1,0-2,-1-2,0 0,0-3,-1 0,-17-2,-12-6</inkml:trace>
  <inkml:trace contextRef="#ctx0" brushRef="#br2" timeOffset="-112693.941">9952 6170,'4'4,"5"17,1 15,-2 20,-1 17,-6 13,-4 12,0 4,-8-23,-2-25</inkml:trace>
  <inkml:trace contextRef="#ctx0" brushRef="#br2" timeOffset="-112428.323">9643 6502,'3'0,"6"0,9 0,19 0,19 0,15-4,14-4,8-6,6-3,14-7,-13 1</inkml:trace>
  <inkml:trace contextRef="#ctx0" brushRef="#br2" timeOffset="-111725.258">10371 5994,'2'1,"-1"0,0 0,1 0,-1 0,0 0,0 0,0 0,0 0,0 0,0 1,0-1,-1 0,1 1,0-1,-1 1,1-1,-1 1,1-1,-1 1,0-1,0 1,0 0,0-1,0 1,0-1,0 1,0-1,-1 2,1-2,-2 85,-4-1,-4 0,-4 0,-13 43,-43 133,52-216,6-41,11-31,9-22,2 1,1 0,3 1,2 0,2 1,2 1,2 1,2 1,1 1,3 1,3-1,-8 11,2 1,0 1,3 1,0 1,1 2,2 1,6-3,-33 24,0-1,0 1,0 0,0 0,1 0,-1 1,1-1,0 1,0 0,0 1,0-1,0 1,0 0,0 0,0 1,1-1,-1 1,0 0,0 1,1-1,-1 1,0 0,0 0,0 1,0-1,0 1,0 0,-1 1,1-1,0 1,4 11,0 0,-1 0,0 0,-1 1,-1 0,-1 1,0-1,-1 1,0 0,-2 0,1 0,-2 1,0-1,-2 0,1 1,-2-1,-3 15,2-2,-2 0,-2 0,0 0,-2-1,-1 0,-1-1,-2 0,0 0,-2-2,-1 0,-1 0,-1-2,-1 0,-1-1,-1-1,-1-1,0-1,-2 0,0-2,-1-1,-7 2,12-7,0-1,-1-1,0-1,0-1,-1-1,0 0,-1-2,-16 1,-60 1</inkml:trace>
  <inkml:trace contextRef="#ctx0" brushRef="#br2" timeOffset="-110256.661">11233 6193,'0'-4,"0"14,-4 20,-4 21,-6 15,1 13,-3 7,3 5,0-3,1-12,3-19</inkml:trace>
  <inkml:trace contextRef="#ctx0" brushRef="#br2" timeOffset="-109959.763">10902 6480,'0'-4,"4"-1,16-3,20-1,17 2,16-3,12-2,8 0,15 3,-12 2</inkml:trace>
  <inkml:trace contextRef="#ctx0" brushRef="#br2" timeOffset="-108928.587">11652 5950,'1'1,"-1"-1,0 0,0 1,0-1,0 1,0-1,0 0,0 1,0-1,0 1,0-1,0 1,0-1,0 0,0 1,-1-1,1 1,0-1,0 0,0 1,-1-1,1 1,0-1,0 0,-1 1,1-1,0 0,-1 0,1 1,0-1,-1 0,1 0,0 1,-1-1,1 0,-1 0,1 0,-1 0,1 0,0 1,-1-1,1 0,-1 0,1 0,-1 0,1 0,0-1,-1 1,1 0,-1 0,1 0,0 0,-1 0,1 0,-1-1,1 1,0 0,-1 0,1-1,0 1,-1 0,1 0,0-1,-1 1,1-1,-16 50,1 0,3 0,2 1,-3 51,-3 10,-42 231,48-293,3-41,4-29,3-436,0 399,-1 5,2 0,2 0,3 0,5-15,-9 63,0 0,1 1,0-1,-1 1,1 0,1 0,-1 0,1 0,-1 1,1-1,0 1,1 0,-1 0,0 0,1 1,0 0,-1-1,1 2,0-1,0 0,0 1,0 0,0 0,0 1,1 0,-1-1,0 2,0-1,0 1,0-1,1 1,-1 1,0-1,-1 1,4 1,12-1,346 34,-284-27</inkml:trace>
  <inkml:trace contextRef="#ctx0" brushRef="#br2" timeOffset="-108694.233">11410 6436,'15'0,"20"-4,19-5,16-4,10-5,7-2,8-1,13-2,-11 4</inkml:trace>
  <inkml:trace contextRef="#ctx0" brushRef="#br2" timeOffset="-107959.912">11918 5618,'-1'-1,"1"0,0 0,-1-1,1 1,0 0,-1-1,1 1,0 0,0-1,0 1,0 0,1-1,-1 1,0 0,0 0,1-1,-1 1,1 0,-1 0,1-1,-1 1,1 0,0 0,0 0,0 0,-1 0,1 0,0 0,0 0,0 0,0 1,1-1,-1 0,0 1,0-1,0 0,1 1,-1 0,0-1,0 1,1 0,-1-1,0 1,1 0,-1 0,0 0,1 0,-1 1,0-1,1 0,0 1,8 5,0 0,0 1,-1 0,0 1,0 0,0 0,-1 1,-1 0,1 0,-2 1,4 6,2 1,17 23,-2 1,-3 2,-1 0,-2 2,-1 0,-3 2,-2 0,-2 0,-3 1,-1 1,-2 0,0 43,-11-52,-1 0,-2-1,-2 0,-1 0,-2-1,-2 0,-1-1,-2-1,-1 0,-2-1,-2-2,-1 0,-1-1,-2-1,-1-2,-1 0,-2-2,-1-1,-50 40,8-16</inkml:trace>
  <inkml:trace contextRef="#ctx0" brushRef="#br2" timeOffset="-106690.603">12580 6789,'0'4,"12"16,3 20,-1 14,-6 17,-5 4,-17 7,-26 6,-40-9,-6-18</inkml:trace>
  <inkml:trace contextRef="#ctx0" brushRef="#br0" timeOffset="-98705.306">12890 6282,'-4'0,"14"0,24-4,21-1,17-4,14 0,8 2,3 1,0-1,-9 0,-8 5,-18 3</inkml:trace>
  <inkml:trace contextRef="#ctx0" brushRef="#br0" timeOffset="-97439.82">13817 5751,'9'49,"-2"1,-3 0,-2 0,-2 0,-3 17,3-65,-13 178,-8-1,-13 34,4-99,18-114,0-90,14-8,4 0,4 1,18-66,-20 124,1 0,3 0,1 1,2 1,1 0,2 1,1 1,2 1,2 1,2-2,-22 31,0-1,0 1,0 0,1 0,-1 0,1 0,0 0,0 1,1 0,-1 0,1 0,-1 0,1 1,0 0,0 0,0 0,0 1,0-1,0 1,0 0,1 1,-1-1,0 1,1 0,-1 0,0 1,1 0,-1 0,0 0,0 0,0 1,0 0,0 0,0 0,0 1,-1 0,1-1,-1 2,0-1,0 0,0 1,0 0,-1 0,0 1,-1-1,0 1,-1 0,1 0,-1 0,0 1,0-1,-1 0,1 0,-1 1,-1-1,1 0,-1 0,1 1,-1-1,-1 0,1 0,-1 0,0 0,0-1,0 1,-4 4,-71 95,-47 3,122-106,-1 0,1 0,0 0,0 1,0-1,0 1,0-1,0 1,0 0,1-1,-1 1,0 0,1 0,0 0,-1 0,1 0,0 1,0-1,0 0,0 1,1-1,-1 0,1 1,-1-1,1 1,0-1,0 1,0-1,0 1,0-1,1 1,-1-1,1 0,-1 1,1-1,0 0,0 1,0-1,0 0,1 0,-1 0,1 0,-1 0,1 0,0 0,-1 0,1-1,0 1,0-1,0 1,0-1,1 0,267 133,-263-132,-1 1,0 0,1 0,-1 0,0 1,-1 0,1 0,-1 1,0 0,0 0,0 0,-1 0,1 1,-1-1,0 1,-1 0,0 1,0-1,0 0,-1 1,0 0,0-1,0 1,-1 0,0 0,-1 0,1 0,-1 0,-1 0,1 0,-1 0,0 0,-1 0,0 1,-11 8,0 0,-1-1,-1 0,0-1,-1-1,0 0,-1-1,0-1,-1-1,-1 0,1-1,-1-1,-1-1,0-1,0-1,0 0,0-2,-5 1,-164 20,105-20</inkml:trace>
  <inkml:trace contextRef="#ctx0" brushRef="#br0" timeOffset="-96672.246">13774 5420,'-8'15,"-17"24,-12 12,-3 10,-7 12,1 13,5 7,10 3,9 0,9-6,10 2,14-1,7-4,18 2,16 1,11-8,21-6,-4-16</inkml:trace>
  <inkml:trace contextRef="#ctx0" brushRef="#br0" timeOffset="-95500.408">14459 5861,'0'11,"-4"23,-1 21,0 15,1 4,1 8,-2 2,-5-7,0-12,-6-18,-1-16</inkml:trace>
  <inkml:trace contextRef="#ctx0" brushRef="#br0" timeOffset="-95266.055">14171 6149,'3'0,"17"4,20 4,18 2,18-1,15-3,7-5,2-7,2-7,0 0,4-2,-16 1</inkml:trace>
  <inkml:trace contextRef="#ctx0" brushRef="#br0" timeOffset="-94641.103">15055 5840,'-2'1,"1"0,-1 1,1-1,0 0,-1 1,1-1,0 1,0-1,0 1,0 0,0-1,1 1,-1 0,0 0,1 0,-1-1,1 1,0 0,0 0,-1 0,1 0,0 0,1 0,-1 0,0 0,0 7,-16 112,-5-1,-6-2,-8 13,13-70,7-43,12-42,8-14,1 1,1-1,2 2,2 0,1 0,2 1,2 0,1 1,1 1,2 1,4-3,-12 15,1 0,1 2,1-1,1 2,0 0,1 1,1 1,0 0,2 1,-1 1,1 1,1 1,20-8,-37 18,-1 0,1 0,-1 0,1 1,0-1,-1 1,1 0,0 0,-1 0,1 0,0 1,-1-1,1 1,-1 0,1 0,-1 1,1-1,-1 1,0-1,1 1,-1 0,0 0,0 1,0-1,-1 0,1 1,-1 0,1 0,-1 0,0 0,0 0,0 0,0 0,-1 1,1-1,-1 0,0 1,0 0,0 0,3 12,0 0,-1 0,-1 0,-1 1,0-1,-1 0,-1 1,-1 8,-2 3,0 0,-2-1,-2 1,0-1,-2-1,0 1,-2-2,-1 0,-1 0,-1-1,-2-1,0 0,-1-1,-1-1,-1-1,-1-1,0-1,-2 0,0-2,-1-1,0-1,-1 0,-24 7,37-16,-1 0,1-1,-1-1,0 0,0-1,0-1,0 0,0 0,-1-1,1-1,0 0,0-1,0-1,0 0,-4-2,-24-13</inkml:trace>
  <inkml:trace contextRef="#ctx0" brushRef="#br0" timeOffset="-94219.259">15607 5906,'-4'0,"-1"4,0 16,1 19,1 19,2 18,0 15,-3 10,-1-11</inkml:trace>
  <inkml:trace contextRef="#ctx0" brushRef="#br0" timeOffset="-93984.907">15408 6104,'15'0,"20"4,23 1,20 0,12-1,9-1,15-9,-13-3</inkml:trace>
  <inkml:trace contextRef="#ctx0" brushRef="#br0" timeOffset="-93516.244">16115 5751,'-2'1,"0"0,0 0,0 0,0 0,0 0,0 1,0-1,0 1,0-1,0 1,1 0,-1 0,1 0,0-1,-1 1,1 1,0-1,0 0,0 0,0 0,1 1,-1-1,0 0,1 1,0-1,0 0,-1 1,2 1,-4 8,-27 125,7 1,5 8,-11 69,21-171,2-42,4-27,32-368,-13 244,5-15,-21 160,1 0,-1 1,1-1,0 1,0-1,1 1,-1 0,1 0,-1 0,1 0,0 0,0 0,1 1,-1 0,0-1,1 1,-1 0,1 1,0-1,-1 1,1-1,0 1,0 1,0-1,0 0,0 1,1 0,114 9,-107-7,160 31,-90-16</inkml:trace>
  <inkml:trace contextRef="#ctx0" brushRef="#br0" timeOffset="-93281.828">15960 6060,'-4'0,"3"0,20 4,22 5,19 1,14-2,10-2,9-1,27-6,-8-3</inkml:trace>
  <inkml:trace contextRef="#ctx0" brushRef="#br0" timeOffset="-92828.737">16622 5309,'1'0,"-1"1,0-1,1 0,-1 0,0 1,1-1,-1 0,0 0,1 1,-1-1,0 0,1 0,-1 0,1 0,-1 0,0 0,1 0,-1 0,1 0,-1 0,1 0,-1 0,0 0,1 0,-1 0,1 0,-1 0,0 0,1 0,-1-1,0 1,1 0,-1 0,1-1,-1 1,0 0,0 0,1-1,-1 1,0 0,1-1,-1 1,0 0,0-1,0 1,1 0,-1-1,0 1,0-1,0 1,49 53,-3 3,-3 1,-2 2,-2 2,5 18,-16-36,-2 0,-2 2,-2 0,-3 2,-1 0,-2 1,-2 1,-3 0,-1 1,-3 0,-2 1,-2 10,-8-31,-2 0,-1-1,-1 1,-1-1,-2-1,-1 0,-1-1,-2 0,0-1,-2-1,0-1,-2 0,-1-2,0 0,-2-1,0-1,-2-2,0 0,-1-1,0-2,-2-1,-2 0,-61 28,9-8</inkml:trace>
  <inkml:trace contextRef="#ctx0" brushRef="#br0" timeOffset="-83073.762">4585 2549,'7'0,"3"0</inkml:trace>
  <inkml:trace contextRef="#ctx0" brushRef="#br0" timeOffset="-79386.518">146 693,'-13'-25,"13"25,2 19,5 91,-4 2,-5-1,-5-1,-5 1,-5-1,-18 58,32-154,1-5,0-1,0 1,-1-1,0 0,0 1,0-1,-2 0,1-1,-1 1,-4 5,-7-18,5-110,14-91,10 0,8 1,19-48,-37 234,-3 13,-1 1,2-1,-1 1,1-1,0 1,0-1,0 1,1 0,0 0,0-1,0 1,1 0,-1 1,1-1,0 0,1 1,-1 0,1 0,0 0,0 0,0 0,0 1,1 0,0 0,-1 0,1 0,9 3,-1 0,0 1,0 0,0 1,0 1,0 0,0 1,-1 0,0 1,0 0,2 1,26 10,225 59,-173-54</inkml:trace>
  <inkml:trace contextRef="#ctx0" brushRef="#br0" timeOffset="-79152.157">35 1179,'3'-4,"21"-1,21-3,18-1,13-2,9 0,4-1,3-6,1-5,-1-1,7 4,-14 4</inkml:trace>
  <inkml:trace contextRef="#ctx0" brushRef="#br0" timeOffset="-78777.206">167 1489,'4'0,"16"0,20 0,14 0,17 3,11 3,7-2,7 0,2 3,-4-1,20 0,-11-2</inkml:trace>
  <inkml:trace contextRef="#ctx0" brushRef="#br0" timeOffset="-78027.206">1382 605,'90'40,"548"253,-601-274,-37-18,1 0,-1 0,0 0,0 0,0 1,1-1,-1 0,0 0,0 0,-1 0,1 0,0 0,0 0,0 0,-1 0,1 0,-1 0,1 0,-1 0,1 0,-1 0,1 0,-1 0,0 0,0 0,1 0,-1-1,0 1,0 0,0-1,0 1,0-1,0 1,0-1,0 1,0-1,0 1,0-1,0 0,0 0,0 0,0 0,0 1,0-1,-1-1,1 1,0 0,-2 1,-430 153,171-66,213-67,38-1,22-3</inkml:trace>
  <inkml:trace contextRef="#ctx0" brushRef="#br0" timeOffset="-76964.782">2972 583,'-2'83,"-4"-1,-4-1,-3 1,-4-2,-3 0,-4-1,-3-2,-15 26,37-91,1-1,0 1,-1-1,-1 0,0-1,0 1,-1-1,-1 0,1-1,-1 0,-8 7,15-16,-1 1,1 0,-1 0,1 0,0-1,-1 1,0-1,1 1,-1-1,1 1,-1-1,0 0,1 0,-1 0,1 0,-1 0,0 0,1 0,-1-1,1 1,-1-1,1 1,-1-1,1 1,-1-1,1 0,-1 0,1 0,0 0,-1 0,1 0,0 0,0 0,0 0,0 0,0-1,0 1,0-1,0 1,1 0,-1-1,0 1,1-1,-1 0,1 1,0-1,-1 1,1-1,0 0,0 1,0-1,0 1,0-1,1 0,-1 1,0-1,1 1,-1-1,1 1,0-1,-1 1,1-1,4-44,2 0,2 0,2 1,2 0,2 1,1 1,19-34,-13 30,3 1,1 1,2 1,2 2,2 1,14-13,-27 33,1 2,1 0,0 1,1 1,1 1,1 2,0 0,1 1,0 1,1 2,0 0,18-2,31 5,-72 7,-1 0,0 0,0 0,0 0,0 1,1-1,-1 1,0-1,0 1,0 0,0 0,0 0,0 0,-1 0,1 1,0-1,-1 0,1 1,0 0,-1-1,0 1,1 0,-1-1,0 1,0 0,0 0,0 0,0 0,-1 0,1 0,0 0,-1 1,-1 5,1-1,-2 1,1 0,-1-1,-1 1,1-1,-1 0,0 1,-1-1,0-1,0 1,0 0,-1-1,-5 6,-184 193,192-204,0 0,0 1,0-1,0 0,1 0,-1 1,0-1,1 1,-1 0,0-1,1 1,0 0,0 0,-1 0,1 0,0 0,0 0,1 0,-1 0,0 0,1 0,-1 1,1-1,0 0,0 0,0 1,0-1,0 0,0 0,1 1,-1-1,1 0,-1 0,1 0,0 0,0 1,0-1,0 0,0-1,0 1,1 0,-1 0,1 0,-1-1,1 1,0-1,-1 1,1-1,0 0,0 0,0 0,0 0,0 0,0 0,2 0,150 50,-125-44,0 0,-1 3,-1 0,1 1,-2 2,22 14,-45-25,1 0,-1 0,0 1,0-1,0 1,-1 0,1 0,-1 0,1 0,-1 0,0 1,0-1,-1 1,1-1,-1 1,1-1,-1 1,0 0,-1 0,1 0,-1 0,0 0,1-1,-2 1,1 0,0 0,-1 0,0 0,0 0,0-1,0 1,0 0,-1-1,0 1,0-1,-1 2,-11 15,-1 0,-1-2,0 0,-2-1,0 0,-1-1,0-2,-1 0,-1-1,0-1,-1 0,0-2,-15 5,8-3,0 0,0-2,-1-1,0-2,0-1,-1-1,0-1,0-2,0-1,0-2,-30-4,-15-11</inkml:trace>
  <inkml:trace contextRef="#ctx0" brushRef="#br0" timeOffset="-76660.702">4077 716,'-4'4,"-5"12,-8 22,-9 16,-4 14,4 11,-2 10,-4 5,-7 9,3-12</inkml:trace>
  <inkml:trace contextRef="#ctx0" brushRef="#br0" timeOffset="-76410.721">3657 1003,'19'7,"21"7,15 0,17-1,0-4,-1-3,3-6,3-7,8-10,4-6,-13 2</inkml:trace>
  <inkml:trace contextRef="#ctx0" brushRef="#br0" timeOffset="-75840.462">4784 583,'-70'172,"36"-96,-3-1,-4-2,-2-2,-50 60,66-105,26-26,1 0,0 0,-1 1,1-1,0 0,-1 1,1-1,0 0,-1 0,1 0,-1 1,1-1,0 0,-1 0,1 0,-1 0,1 0,0 0,-1 0,1 0,-1 0,1 0,-1 0,1 0,0 0,-1 0,1 0,-1-1,1 1,0 0,-1 0,1 0,-1-1,1 1,0 0,-1 0,1-1,0 1,0 0,-1-1,1 1,0 0,0-1,-1 1,1 0,0-1,0 1,0-1,0 1,-1 0,1-1,0 1,0-1,0 1,0-1,0 1,0 0,0-1,0 1,0-1,0 1,1-1,-1 1,0 0,0-1,0 1,46-114,-20 64,3 1,1 1,3 2,2 1,2 2,1 2,2 1,2 2,2 2,9-4,-41 32,-1 0,1 1,1 1,0 0,-1 1,2 0,-1 1,0 0,1 1,0 1,0 0,0 1,0 0,0 1,0 1,0 0,-1 1,1 0,0 1,-1 1,1 0,-1 1,0 0,-1 1,1 1,8 5,-6-3,0 1,-1 0,0 1,0 1,-2 0,1 0,-1 1,-1 1,0 0,-1 1,-1 0,0 0,-1 1,-1 0,0 1,-2-1,1 1,-2 0,0 1,-1-1,-1 1,-1-1,-1 17,-8-8,-1-1,-1-1,-1 1,-1-2,-2 0,0 0,-1-2,-2 1,0-2,-1-1,0 0,-2-1,0-1,-2 0,1-2,-2-1,0-1,-1 0,-9 2,-5 3,-1-3,0 0,0-3,-2-1,1-2,-38 3,-26-2</inkml:trace>
  <inkml:trace contextRef="#ctx0" brushRef="#br2" timeOffset="-14048.429">19803 11273,'-5'3,"-1"-1,0 0,1 0,-1 0,0-1,0 0,0 0,0 0,0-1,0 0,0 0,0-1,0 0,0 0,0 0,0 0,0-1,0 0,1 0,-1-1,1 0,0 0,0 0,0 0,0-1,0 0,1 0,-1 0,1 0,0-1,-2-4,-12-20,2-1,2-1,0 0,2-1,2 0,1-1,1 0,2-1,0-6,-18-130,8-1,8-1,6 0,13-63,11-15,10 1,12 3,11-1,-1 64,9 3,7 3,8 3,7 4,108-158,-125 218,4 4,6 3,4 3,71-66,-2 19,-120 105,-32 41,1 0,0 0,-1 0,1 0,-1 1,1-1,-1 0,0 0,1 0,-1 1,1-1,-1 0,0 1,0-1,0 0,1 1,-1-1,0 1,0 0,0-1,0 1,0 0,0-1,0 1,0 0,0 0,0 0,0 0,0 0,0 0,0 0,0 0,0 0,0 0,1 0,-1 1,0-1,0 0,0 1,0-1,0 1,0-1,0 1,1 0,-1-1,0 1,1 0,-1-1,0 1,1 0,-1 0,0-1,1 1,0 0,-1 0,1 0,-1 0,-179 110,123-72,-1-3,-1-3,-46 18,-603 272,653-301,55-22,-1 0,1 1,0-1,-1 0,1 0,0 1,-1-1,1 0,0 0,-1 0,1 1,-1-1,1 0,-1 0,1 0,0 0,-1 0,1 0,-1 0,1 0,-1 0,1 0,0 0,-1 0,1 0,-1-1,1 1,-1 0,1 0,0 0,-1-1,1 1,0 0,-1 0,1-1,0 1,-1 0,1-1,0 1,-1 0,1-1,0 1,0 0,0-1,-1 1,1-1,0 1,0 0,0-1,0 1,0-1,0 1,0-1,0 1,0 0,0-1,0 1,0-1,0 1,0-1,0 1,0 0,0-1,1 1,-1-1,0 1,0 0,1-1,17-30,-17 31,53-65,3 2,3 3,3 3,9-4,-51 43,427-349,-419 344,1 2,1 0,1 2,0 2,2 1,-1 1,2 2,6 0,-33 10,0 1,0 1,0 0,0 0,1 0,-1 1,0 1,0-1,1 1,-1 0,0 1,0 0,0 0,0 1,0 0,-1 1,0-1,1 1,-1 1,0-1,-1 1,1 1,-1-1,0 1,0 0,0 1,8 18,0 0,-2 1,-1 1,0-1,-3 2,0-1,-1 1,-2 1,-1-1,-1 1,-2-1,0 1,-3 7,2 126,-8 0,-7 0,-7-1,-6-1,-8-2,-19 39,31-109,0 3</inkml:trace>
  <inkml:trace contextRef="#ctx0" brushRef="#br2" timeOffset="28028.248">9931 11582,'-5'-1,"1"0,0 0,0-1,0 0,0 1,0-2,0 1,1 0,-1-1,1 1,0-1,-1 0,1 0,0-1,1 1,-1-1,1 1,-1-1,1 0,0 0,0 0,1 0,-1 0,1 0,0 0,0-1,1 1,-1 0,1-1,0 1,0-1,-1 3,-14-89,4-1,4 0,4-1,4-19,-1 60,1-238,13 1,12 0,31-108,-24 231,38-111,-5 75,8 3,9 3,8 4,45-60,-13 65,145-167,-239 318,21-31,3 2,3 3,3 3,2 2,67-48,-72 74,-56 30,0 1,1-1,-1 1,0 0,0-1,1 1,-1 0,0-1,1 1,-1 0,0 0,1-1,-1 1,1 0,-1 0,0-1,1 1,-1 0,1 0,-1 0,1 0,-1 0,0 0,1 0,-1 0,1 0,-1 0,1 0,-1 0,1 0,-1 0,0 0,1 0,-1 0,1 0,-1 1,1-1,-1 0,0 0,1 1,-1-1,0 0,1 0,-1 1,0-1,1 0,-1 1,0-1,0 1,1-1,-1 0,0 1,0-1,0 1,0-1,1 0,-1 1,0-1,0 1,0-1,0 1,0-1,0 1,0-1,0 0,0 1,0-1,-1 1,-15 29,-23 13,-1-2,-2-1,-2-3,-1-1,-2-3,-2-1,0-3,-4-1,-47 31,-3-4,-1-6,-3-3,-87 22,173-62,0-1,-1 0,1-2,-1 0,0-2,-17 0,36-1,1 0,-1 1,1-1,-1 0,1 0,0-1,-1 1,1 0,-1-1,1 0,0 1,-1-1,1 0,0 0,0 0,0-1,0 1,0 0,0-1,0 0,0 1,0-1,1 0,-1 0,1 0,-1 0,1 0,0 0,0 0,0 0,0 0,0-1,0 1,1 0,-1-1,1 1,-1-1,1 1,0-1,3-10,1 1,0 0,1 0,0 0,1 1,0-1,1 1,0 1,1-1,0 2,4-5,81-90,5 4,3 5,74-51,-149 124,40-34,2 2,2 4,2 2,2 4,17-4,-86 44,-1 1,1 0,0 0,0 1,1-1,-1 1,0 1,1-1,-1 0,1 1,-1 0,1 1,0-1,0 1,-1 0,1 1,0-1,-1 1,1 0,-1 0,1 1,-1 0,1 0,-1 0,0 0,0 1,0 0,0 0,-1 1,1-1,-1 1,0 0,0 0,0 0,2 3,-1 14,-1 1,-1 0,-1 0,-1 0,0-1,-2 1,-1 0,0 0,-2 0,0-1,-1 1,-7 14,3 2,-27 107,-50 127,73-236,-26 63,4 1,4 1,5 1,5 2,-5 73,22-87</inkml:trace>
  <inkml:trace contextRef="#ctx0" brushRef="#br2" timeOffset="31137.371">2111 5045,'67'-92,"-15"43,1 4,3 1,1 3,3 3,0 2,3 3,43-16,26-1,2 6,2 6,1 5,2 7,92-4,-58 16,-1 7,73 11,-39-2,-22 10,0 7,-1 9,-1 7,45 21,-113-29,0 3,-2 5,-1 5,-3 5,-1 5,91 58,-84-28,-4 5,-3 5,-5 4,-4 5,-4 4,61 90,-111-141,6 9,-1 1,-4 3,-3 2,17 36,-44-71,-1 0,-1 2,-1-1,-3 2,0-1,-2 1,-2 0,-1 1,-2-1,-1 1,-3 6,-6 13,-3-1,-3 0,-1-2,-3 1,-2-2,-3-1,-1 0,-3-2,-2-1,-6 5,-37 53,-5-3,-5-4,-3-3,-5-4,-4-4,-3-5,-68 43,39-37,-3-6,-4-6,-3-6,-115 41,124-67,-2-6,-1-5,-1-6,-2-6,-1-6,0-5,0-6,0-7,-62-10,101-3,0-4,1-4,2-4,0-4,3-4,-22-15,-77-34,4-9,-106-74,180 93,3-4,3-5,5-4,3-4,-83-105,120 119,4-2,3-3,4-2,3-1,5-3,-28-88,50 120,3-1,2-1,3 0,3 0,2-1,2 0,4 0,1 0,4 1,2-1,3 1,2 1,2 0,4 1,1 1,4 1,1 0,3 2,24-33,13-2,5 3,2 3,5 3,2 4,4 3,3 4,3 4,3 4,2 4,2 3,32-7,-15 10,1 5,3 6,1 4,1 6,2 5,0 5,60 1,-9 8,0 6,0 8,0 8,-1 7,65 20,64 45,-119-22</inkml:trace>
  <inkml:trace contextRef="#ctx0" brushRef="#br0" timeOffset="45537.727">26716 5420,'0'0</inkml:trace>
  <inkml:trace contextRef="#ctx0" brushRef="#br0" timeOffset="53349.691">26673 4823,'0'-3,"0"-1,0 0,0 1,-1-1,1 1,-1-1,0 1,0 0,0-1,0 1,0 0,-1-1,0 1,1 0,-1 0,0 0,-1 1,1-1,0 0,-3-1,-44-40,-2 3,-1 1,-3 3,-1 2,-1 3,-2 2,-11-1,52 22,-193-93,-4 9,-3 9,-43-2,-114-15,-148-11,-253 14,545 82,-218 14,213 5,-507-3,432 21,-188 42,389-47,-947 167,510-73,56 3,-37 20,-127 85,558-182,-133 49,4 9,-96 62,241-111,-110 60,-136 103,277-180,48-44,9-5,0 1,2 0,0 0,2 1,0 0,1 1,3-3,3-6,188-237,-113 138,-92 126,-1-1,1 0,-1 0,1 0,-1 0,0 1,1-1,-1 0,0 0,0 0,0 0,0 0,0 0,0 0,0 0,0 0,0 0,0 0,0 0,-1 1,1-1,0 0,-1 0,1 0,0 0,-1 0,1 1,-1-1,0 0,1 0,-1 1,1-1,-1 0,0 1,0-1,1 1,-1-1,0 1,0-1,0 1,0-1,0 1,1 0,-1 0,0-1,0 1,0 0,0 0,0 0,0 0,0 0,0 0,0 0,0 0,0 1,0-1,1 0,-1 1,0-1,0 0,0 1,0-1,0 1,1-1,-1 1,0 0,0-1,1 1,-1 0,-43 15,1 1,1 3,1 2,0 1,2 2,-3 4,0-1,22-15,-48 30,1 2,3 4,-56 53,117-99,-1 0,0-1,1 1,0 1,0-1,0 0,0 1,0 0,1-1,0 1,-1 0,1 0,1 0,-1 1,1-1,-1 0,1 1,1-1,-1 1,0-1,1 1,0-1,0 1,1-1,-1 1,1-1,0 0,0 1,0-1,1 0,-1 1,1-1,0 0,0 0,1 0,-1-1,1 1,0-1,0 1,0-1,3 2,21 12,0-2,1-1,0-1,1-2,1-1,0-1,0-1,26 3,-46-9,165 26,2-7,0-8,1-8,36-9,-153 3,168-8,-139 4</inkml:trace>
  <inkml:trace contextRef="#ctx0" brushRef="#br0" timeOffset="62306.33">25921 11273,'-23'-24,"-14"-12,-2 3,-1 1,-1 2,-9-3,49 33,-169-104,-4 7,-4 8,-3 8,-4 8,-25 2,-386-127,327 107,-4 11,-137-15,195 60,-81 3,59 7,-2-1,-186 6,-480 22,613 10,-160 31,355-32,-612 95,-18 54,199-19,-103 67,380-115,4 10,5 11,5 10,-3 16,61-37,116-77,64-26,0-1,0 1,0-1,0 1,-1-1,1 0,0 1,0-1,-1 0,1 0,0 1,-1-1,1 0,-1 0,1 0,-1 0,0 0,1 0,-1 0,0 0,0 0,1 0,-1 0,0 0,0 0,0 0,0 0,0 0,0 0,-1 0,1 0,0 0,0 0,-1 0,1 0,-1 1,1-1,-1 0,1 0,-1 0,1 0,-1 1,0-1,1 0,-1 0,0 1,0-1,0 1,1-1,-1 1,0-1,0 1,0-1,0 1,0 0,0-1,0 1,0 0,0 0,0 0,0 0,0 0,0 0,0 0,0 0,0 0,0 0,0 1,0-1,-1 1,22-34,1 0,1 2,2 1,16-16,11-14,-37 43,67-81,-5-3,53-93,-90 96,-39 95,-1 0,0 0,0-1,0 1,-1 0,1 0,-1 0,0 1,1-1,-1 0,0 1,-1-1,1 1,0-1,-1 1,0 0,1 0,-1 0,0 1,0-1,0 1,0-1,0 1,0 0,0 0,-1 0,1 1,0-1,0 1,-1 0,1 0,0 0,-1 0,1 1,0-1,-1 1,1 0,0 0,0 0,0 0,-1 0,-18 6,1 0,0 1,0 1,0 0,1 2,1 1,0 0,0 1,-2 4,14-12,-38 27,1 2,1 1,2 3,1 1,3 2,1 1,2 2,2 2,-3 9,32-51,0 1,0-1,0 0,1 1,0 0,0 0,0 0,0 0,1 0,-1 0,1 0,1 0,-1 0,1 1,0-1,0 0,0 0,1 0,0 1,0-1,0 0,1 0,0 0,0 0,0-1,0 1,1 0,-1-1,1 0,1 1,-1-1,0 0,1-1,2 3,15 5,0-1,1 0,0-2,1-1,-1 0,1-2,1 0,-1-2,1-1,-1 0,1-2,0-1,-1-1,6-1,123-12,0-6,128-36,-48 9,176-27,-301 60</inkml:trace>
  <inkml:trace contextRef="#ctx0" brushRef="#br0" timeOffset="65306.108">9422 1466,'1'-3,"0"0,0 0,1 0,-1 0,1 0,-1 1,1-1,0 0,0 1,0 0,0-1,1 1,-1 0,0 0,1 0,0 0,-1 1,1-1,0 1,0-1,0 1,0 0,0 0,0 0,0 1,2-1,8-4,126-41,1 6,3 6,1 7,23 3,6-4,364-36,-349 49,515-25,183 42,-598 14,-1 12,39 20,-168-28,0 8,-2 6,-2 7,-1 6,-3 7,112 59,-206-82,-1 1,-2 3,-1 2,-2 3,44 45,-74-64,-1 0,-1 1,-1 1,-2 0,0 2,-1 0,-1 0,-1 1,-2 0,-1 1,-1 1,-1-1,-1 1,0 16,-4-9,-1-1,-2 0,-2 0,-1 0,-2 0,-1 0,-2-1,-1 0,-1-1,-2 0,-1-1,-1 0,-2-1,-1-1,-2-1,-2 2,-23 26,-3-2,-2-2,-2-2,-2-3,-2-2,-2-2,-13 3,-42 22,-4-5,-1-6,-4-5,-84 23,-512 127,705-199,-506 107,-179 1,327-72,-2-17,-111-17,278-5,0-9,1-9,0-9,3-9,0-9,-133-50,202 49,2-5,2-6,-58-39,116 55,2-4,2-3,2-2,2-3,3-3,2-3,3-2,-6-14,44 54,2 0,1-1,0-1,2-1,0 0,2 0,1-1,0 0,2 0,1-1,1 0,2 0,0-1,2 1,0-1,2 1,3-16,4 4,1 0,2 1,1 0,3 1,0 0,3 1,0 1,2 1,2 0,22-24,15-13,3 3,3 2,3 3,8-1,54-30,3 5,5 7,3 5,2 7,4 6,19 1,73-24,3 10,4 11,152-16,147 3,-353 62,13 1</inkml:trace>
  <inkml:trace contextRef="#ctx0" brushRef="#br0" timeOffset="74588.386">7655 4337,'1'-2,"0"0,0 0,0 0,0-1,0 1,0 0,1 1,-1-1,1 0,-1 0,1 0,0 1,-1-1,1 1,0 0,0-1,0 1,0 0,0 0,0 0,1 0,-1 1,2-2,58-27,1 4,1 2,31-4,-33 8,188-44,3 10,1 12,8 10,478-39,170-26,-120 72,170 10,-680 15,435 22,19 20,511 69,-473 24,-616-104,62 20,-3 10,80 39,326 159,-556-231,-11-6,-2 1,-1 3,-1 3,-1 1,-2 2,-2 3,-1 1,28 32,-42-37,-2 2,-1 0,-1 2,-2 1,-2 1,-1 1,-3 1,0 1,-3 0,-2 1,-1 1,-2 0,-2 0,-2 1,-2-1,-2 1,-2 0,-4 32,-10-3,-3-2,-2 0,-5-1,-2-1,-3-1,-3-2,-2-1,-4-2,-45 57,2-11,-4-3,-5-5,-5-3,-4-5,-3-4,-50 29,42-45,-3-6,-3-4,-3-5,-18 1,-105 36,-228 57,-305 40,446-115,-272 41,205-65,-292 20,69-22,78 8,-104-13,226-25,-140 2,-393-24,739-14,-177-35,237 27,16-2,1-6,2-7,1-5,-62-32,100 39,2-4,2-3,2-5,2-4,2-3,-2-8,19 7,4-3,1-3,4-2,2-3,4-3,2-1,4-3,3-2,3-2,4-1,-9-33,9 1,5-3,5 0,5-2,6 0,4-1,4-35,4 77,3 1,3-1,4 0,2 0,4 1,3 1,4 0,2 2,19-38,-3 39,4 1,3 3,3 1,2 2,3 3,3 2,2 2,3 3,2 3,37-22,31-11,4 6,3 6,3 6,101-30,-221 87,192-66,3 11,3 8,159-16,-198 38,367-52,-530 83,368-33,115 14,1242 22,-1098 21,168 18,-135 3,-183 12,414 102,-510-54,-147-29,-105-34,-2 6,82 42,-45-6,-4 8,-4 8,45 41,-159-98,-1 2,-2 4,-2 1,-2 3,-3 2,-2 2,-2 2,-3 1,-3 3,24 51,-43-71,-2 2,-3 0,-1 0,-2 1,-2 1,-2 0,-1 0,-3 0,-2 1,-2-1,-2 0,-1 1,-3-2,-2 1,-1-1,-3 0,-1-1,-2-1,-4 3,-6 8,-2-2,-2 0,-3-2,-2-2,-2-1,-1-2,-3-1,-1-2,-42 29,-125 89,-7-10,-93 42,185-126,-3-6,-21 3,44-19,-236 82,-5-14,-47-5,218-60,-210 55,-71-4,-379 30,-51-6,61-59,-19-40,-448-24,982-15,-252-48,265 9,2-13,-15-18,98 27,-702-212,817 244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4T17:55:34.4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30690 6102,'5'5,"5"1,11 0,19-2,21-5,17-3,19-5,9-1,6 1,1-2,17 1,-14 1</inkml:trace>
  <inkml:trace contextRef="#ctx0" brushRef="#br1" timeOffset="-16244.371">2409 1521,'-16'28,"1"63,3 1,2 63,0-3,-55 403,52-485,1-44,1-41,7-15,2 0,0 0,3 0,0 0,6-27,-5 37,6-60,4 1,3 0,3 1,4 1,3 1,4 1,3 1,3 2,3 2,3 1,3 2,3 2,2 2,55-52,49-2,-145 112,2 0,-1 1,0 0,1 1,0 0,-1 0,1 1,0 1,0-1,1 2,-1-1,0 1,0 1,0 0,0 0,0 1,4 1,1 4,1-1,-1 2,-1 0,0 1,0 0,0 1,-1 1,-1 0,0 1,0 0,-2 1,1 0,-1 0,-1 1,-1 1,0 0,0 0,-2 0,0 1,-1-1,0 2,-1-1,-1 0,-1 1,0 1,-2-7,0 1,-1 0,0 0,-1-1,-1 1,0-1,0 0,-1 0,0 0,-1 0,0 0,-1-1,0 0,-1 0,0-1,0 0,-1 0,0-1,-1 1,1-2,-2 1,1-2,-4 3,-23 14,-2-2,0-1,-1-1,-1-3,-30 8,-15 3,-2-4,0-3,-1-5,0-3,-3-4,2-4</inkml:trace>
  <inkml:trace contextRef="#ctx0" brushRef="#br2" timeOffset="-44466.274">14103 6650,'0'0</inkml:trace>
  <inkml:trace contextRef="#ctx0" brushRef="#br1" timeOffset="-22400.158">5264 1546,'-10'-6,"-1"9,-11 291,11 790,13-678,24 450,-26-800,21 567,69 571,-56-715,-21 74,-3-11,7 342,9-194,-26-650,1 297,-24 136,0-157,13 0,21 154,2-243,19 587,-87 356,1-419,32-491,10 101,5-109,-43 423,45-540,7 0,7 22,-17 186,-1-154,7 87,2-274,0 1,0-1,0 0,0 0,0 0,0 0,1 0,-1 0,1 0,-1 0,1 0,0 0,0 0,0 0,0 0,0 0,0 0,1-1,-1 1,0 0,1-1,-1 0,1 1,0-1,0 0,-1 0,1 1,0-1,0-1,0 1,0 0,0 0,0-1,0 1,2-1,27 5,-1-1,1-1,0-2,0-1,0-2,17-3,21 0,329-6,121 22,738 11,-575 15,-145 4,126-23,223 8,1282-27,-1277-26,880 27,-782-50,-289-5,834-22,-632 66,57-3,-323 11,620-49,-331 26,595 26,-874 25,628 61,-160-14,-627-28,376-24,-374-5,-444-19,-45 4,1 0,-1 1,1-1,-1 0,1 0,0 0,-1 0,1 0,-1 0,1 0,0 0,-1 0,1-1,-1 1,1 0,-1 0,1 0,-1-1,1 1,-1 0,1-1,-1 1,1 0,-1-1,1 1,-1-1,1 1,-1 0,0-1,1 1,-1-1,0 1,0-1,1 0,-1 1,0-1,0 1,0-1,0 1,1-1,-1 0,0 1,0-1,0 1,0-1,-1 0,1 1,0-1,0 1,0-1,0 1,0-1,-1 0,-24-26,21 24,-414-324,112 123,275 190,44 28,67 37,2-4,66 26,-93-45,28 12,31 15,-3 5,22 20,-39-2,-91-75,-1 0,1 1,-1-1,1 0,-1 1,0 0,-1-1,1 1,0 0,-1 0,0 0,0 0,0 0,-1 0,1 0,-1 0,0 0,0 1,0-1,-1 0,1 0,-1 0,0 0,0 0,-1 0,1 0,-2 2,-5 5,0 0,-1 0,0-1,0 0,-1-1,0 0,-1-1,0 0,-12 7,-72 39,-3-4,-2-4,-2-4,-14-1,63-21,-524 177,475-168</inkml:trace>
  <inkml:trace contextRef="#ctx0" brushRef="#br1" timeOffset="-20665.917">5291 1258,'31'70,"30"70,5-4,7-2,5-3,67 82,-92-150,-30-44,-23-41,-140-268,98 210,-8-16,-4 2,-50-64,104 157,-5-8,0 1,0 0,0 0,-1 0,0 0,-1 1,0 0,0 1,0-1,-1 1,0 0,0 1,-1 0,1 1,-1-1,0 2,0-1,0 1,-1 1,1-1,-1 2,1-1,-7 1,3 5,0 1,1 1,-1 0,1 1,0 0,1 1,0 0,0 1,1 0,0 0,0 1,-1 3,-53 63,2 3,4 2,-37 72,53-86,-45 74,5-9</inkml:trace>
  <inkml:trace contextRef="#ctx0" brushRef="#br1" timeOffset="-14416.325">26842 17205,'22'-20,"7"7,0 1,0 1,2 2,-1 1,1 1,0 2,0 1,0 1,1 2,-1 1,11 3,-4-2,0 1,-1 2,0 1,0 3,0 1,-1 1,-1 2,0 1,0 2,-2 2,0 1,24 17,-26-13,0 0,-1 2,-2 2,0 0,-2 2,-1 1,-2 1,0 1,-2 1,-2 1,0 0,-3 2,-1 0,2 8,-13-22,-1 0,-1 0,0 0,-2 0,0 1,-2-1,0 0,-1 0,-2 0,0-1,-1 1,-1-1,0 0,-2-1,0 0,-2 0,0-1,0 0,-2-1,0 0,-1-1,-1-1,0 0,-1-1,-1-1,0 0,-1-1,0-1,-6 1,-17 8,0-1,-1-3,-1-2,0-1,-1-2,-1-3,1-1,-1-2,-1-2,1-2,0-2,0-2,-23-5,22-1,1-2,1-1,0-3,1-1,1-3,0-1,2-2,0-2,2-1,-22-19,49 35,0 0,0-1,1 0,0 0,1-1,1 0,-1-1,2 0,-1 0,2-1,0 0,0 0,1 0,1-1,0 1,1-1,1 0,0 0,0-1,2-8,2-4,1 0,1 0,1 1,2-1,1 1,0 1,2 0,1 0,2 1,0 0,1 1,1 0,1 2,1 0,1 0,1 2,1 0,0 1,1 2,1 0,1 1,7-3,-19 12,-1 1,1 0,0 0,0 1,0 0,1 1,0 1,-1 0,1 0,0 1,0 1,0 0,0 0,7 3,73 14</inkml:trace>
  <inkml:trace contextRef="#ctx0" brushRef="#br1" timeOffset="-14119.468">26998 17912,'18'18,"19"28,17 24,8 22,2 14,13 24,-6-9</inkml:trace>
  <inkml:trace contextRef="#ctx0" brushRef="#br1" timeOffset="-12760.186">11392 16629,'32'18,"9"6</inkml:trace>
  <inkml:trace contextRef="#ctx0" brushRef="#br1" timeOffset="-11275.937">11208 17048,'59'-27,"368"-219,228-162,-287 162,199-181,50-47,237-184,-421 320,-84 58,773-635,-362 323,156-107,79-64,-235 184,-644 498,386-287,15-35,199-140,-85 47,-150 87,364-278,142-139,-397 304,230-277,-452 427,196-162,-416 399,-113 100</inkml:trace>
  <inkml:trace contextRef="#ctx0" brushRef="#br1" timeOffset="-10659.715">29068 2882,'-165'10,"1"6,0 8,-88 27,250-51,-87 18,2 3,1 4,-80 36,162-61,0 1,1 0,-1 0,1 1,-1-1,1 1,-1 0,1-1,0 2,0-1,0 0,0 0,1 1,-1 0,0 0,1-1,0 1,0 1,0-1,0 0,0 0,1 1,-1-1,1 1,0-1,0 1,0 0,1-1,-1 1,1 0,2 4,1 0,1 0,-1 0,1-1,1 1,-1-1,1 0,0-1,1 1,-1-1,1 0,1 0,-1-1,1 0,0 0,6 3,42 25,2-3,1-2,1-3,1-3,1-2,21 2,-37-8,332 109,-360-116,-7-4,0 0,0 1,-1 0,1 0,-1 1,0 1,0 0,0 0,-1 0,0 1,3 4,-11-9,1 1,-1-1,1 1,-1 0,0-1,0 1,0-1,0 1,-1 0,1-1,-1 1,0-1,1 1,-1-1,0 1,0-1,-1 0,1 1,0-1,-1 0,1 0,-1 0,0 0,0 0,0-1,0 1,0 0,0-1,0 1,0-1,-1 0,1 0,-3 1,-31 18,0-2,-2-2,0-1,0-2,-2-2,1-1,-35 3,49-7,-167 31,-162 10,234-39</inkml:trace>
  <inkml:trace contextRef="#ctx0" brushRef="#br1" timeOffset="-8753.665">8931 3380,'22'37,"63"67,4-4,5-3,56 41,20 10,6-8,7-7,91 44,672 428,-95-21,-782-535,782 591,330 228,-701-506,608 488,-522-378,-245-195,935 776,-379-367,336 224,-345-239,244 178,-173-84,-578-458,350 243,-483-350,9-11,86 44,-47-58,-234-151</inkml:trace>
  <inkml:trace contextRef="#ctx0" brushRef="#br1" timeOffset="-8034.911">25794 15189,'-1'65,"-4"1,-2-1,-3-1,-3 0,-3 0,-2-1,-4-2,-1 0,-4-1,-2-1,-4 1,-10 4,23-45,25-45,27-45,2 2,4 1,2 2,4 2,2 1,9-11,3 2,3 3,2 2,4 3,44-30,-95 80,0 0,1 2,1 0,0 1,1 1,0 0,0 1,1 2,0 0,0 1,1 1,0 0,0 2,0 1,0 0,0 2,0 0,1 1,-1 2,0 0,0 1,-1 1,1 1,5 3,0 6,-1 2,0 1,-1 1,-2 0,0 2,-1 1,0 1,-2 0,-1 2,-1 0,-2 0,0 2,-1 0,-2 1,-1 0,-1 0,-1 1,-2 1,-1 0,-1-1,-2 2,0-1,-3 15,1-30,-1-1,0 1,-1 0,0 0,-2-1,0 1,0-1,-1 0,-1 0,0 0,-1-1,-1 0,0 0,-1 0,0-1,-1 0,-8 9,-17 9,0-2,-2-1,-1-2,-1-1,0-2,-2-2,-1-1,0-3,-1-1,-1-2,0-2,-1-1,0-3,0-2,-26 0,24-2,-1-3,1-1,0-2,-27-6,-49-14</inkml:trace>
  <inkml:trace contextRef="#ctx0" brushRef="#br0" timeOffset="-3694.704">5212 6757,'18'-4,"19"-2,3 0</inkml:trace>
  <inkml:trace contextRef="#ctx0" brushRef="#br0" timeOffset="-3444.78">6024 6732,'5'0,"23"4,20 2,29-10,1-3</inkml:trace>
  <inkml:trace contextRef="#ctx0" brushRef="#br0" timeOffset="-3211.942">7098 6626,'8'5,"26"5,25 6,24 5,-1-2</inkml:trace>
  <inkml:trace contextRef="#ctx0" brushRef="#br0" timeOffset="-3055.703">8355 6653,'18'4,"32"7,8 0</inkml:trace>
  <inkml:trace contextRef="#ctx0" brushRef="#br0" timeOffset="-2891.767">9375 6678,'9'0,"12"9,11 3,18 0,23-7,-1-5</inkml:trace>
  <inkml:trace contextRef="#ctx0" brushRef="#br0" timeOffset="-2719.938">10371 6626,'4'5,"25"10,24 2,43-5,6-6</inkml:trace>
  <inkml:trace contextRef="#ctx0" brushRef="#br0" timeOffset="-2557.407">11575 6705,'9'4,"16"11,17 3,20-2,21-8,24-10,-7-5</inkml:trace>
  <inkml:trace contextRef="#ctx0" brushRef="#br0" timeOffset="-2385.583">12675 6653,'18'4,"14"7,25 5,7 4,19-1,-5-3</inkml:trace>
  <inkml:trace contextRef="#ctx0" brushRef="#br0" timeOffset="-2229.307">14088 6653,'14'4,"22"7,27 0,16-5,17-13,-8-6</inkml:trace>
  <inkml:trace contextRef="#ctx0" brushRef="#br0" timeOffset="-2073.068">15110 6548,'4'0,"7"0,10 8,32 0,7-3</inkml:trace>
  <inkml:trace contextRef="#ctx0" brushRef="#br0" timeOffset="-1901.204">16131 6444,'5'9,"5"7,24 10,33 0,5-3</inkml:trace>
  <inkml:trace contextRef="#ctx0" brushRef="#br0" timeOffset="-1740.676">17519 6444,'22'13,"21"5,21-1,22-8,-4-5</inkml:trace>
  <inkml:trace contextRef="#ctx0" brushRef="#br0" timeOffset="-1568.814">18725 6522,'4'0,"20"13,23 9,21 1,44-12,3-9</inkml:trace>
  <inkml:trace contextRef="#ctx0" brushRef="#br0" timeOffset="-1567.814">20453 6469,'17'9,"16"3,19-5,15-4,13-11,-7-4</inkml:trace>
  <inkml:trace contextRef="#ctx0" brushRef="#br0" timeOffset="-1412.617">21762 6338,'18'9,"23"7,14 2,11-4,21-11,-4-8</inkml:trace>
  <inkml:trace contextRef="#ctx0" brushRef="#br0" timeOffset="-1225.135">22966 6312,'18'4,"10"7,14 0,8 0,14-8,14-8,29-8,-3-1</inkml:trace>
  <inkml:trace contextRef="#ctx0" brushRef="#br0" timeOffset="-1053.233">24224 6234,'17'0,"29"5,24 5,18 6,16 4,0-1,-1-8,-17-6</inkml:trace>
  <inkml:trace contextRef="#ctx0" brushRef="#br0" timeOffset="-897.032">25689 6234,'18'9,"10"3,19-1,18-6,26-18,-3-7</inkml:trace>
  <inkml:trace contextRef="#ctx0" brushRef="#br0" timeOffset="-740.808">26868 6050,'13'5,"23"1,27 4,3 0</inkml:trace>
  <inkml:trace contextRef="#ctx0" brushRef="#br0" timeOffset="-568.878">27601 6077,'18'0,"28"0,15 0,19 0,-3 0</inkml:trace>
  <inkml:trace contextRef="#ctx0" brushRef="#br0" timeOffset="-406.162">28649 6077,'9'4,"7"2,6-1,30 0,6-2</inkml:trace>
  <inkml:trace contextRef="#ctx0" brushRef="#br0" timeOffset="-218.678">29120 6102,'13'0,"23"5,27 1,20 0,28-6,-5-3</inkml:trace>
  <inkml:trace contextRef="#ctx0" brushRef="#br0" timeOffset="-217.678">30114 6129,'0'4,"5"3,19 3,5 0</inkml:trace>
  <inkml:trace contextRef="#ctx0" brushRef="#br0" timeOffset="9155.626">3615 6050,'-2'2,"0"-1,0 0,0 1,0 0,0-1,0 1,1 0,-1 0,1 0,-1 0,1 0,0 0,0 0,0 1,0-1,0 0,1 1,-1-1,1 1,-1-1,1 2,-2 3,-100 466,77-359,-6 0,-5-2,-4-2,-14 19,-18-17,71-111,0 1,1-1,-1 1,0-1,0 0,-1 0,1 1,0-1,0 0,-1 0,1 0,0 0,-1 0,1-1,-1 1,1 0,-1-1,0 1,1-1,-1 0,1 1,-1-1,0 0,1 0,-1 0,0 0,1 0,-1 0,0-1,1 1,-1 0,1-1,-1 1,0-1,1 0,-1 0,1 1,0-1,-1 0,1 0,0 0,-1-1,1 1,0 0,0 0,0-1,0 1,0 0,0-1,1 1,-1-1,0 0,-25-91,22 34,2 0,3 0,2 0,3 1,3-1,2 2,3-1,2 2,2 0,3 1,2 1,3 1,2 1,28-39,-34 61,1 1,1 1,1 0,1 2,2 2,0 0,2 2,0 1,2 1,0 2,1 1,32-12,-58 26,0 0,0 0,0 1,0 0,0 0,0 1,1 0,-1 0,1 0,-1 1,0 0,1 1,-1 0,1 0,-1 0,0 1,0 0,0 0,0 1,0 0,0 0,-1 1,0 0,1 0,-1 0,-1 1,1 0,2 2,-2 2,0 1,-1-1,0 1,0 0,-1 0,-1 0,1 1,-2-1,1 1,-2 0,1 0,-1 0,-1 0,0 0,-1 0,0 0,0-1,-1 1,-1 0,0-1,0 1,-1-1,0 0,-1 0,0 0,-1-1,1 0,-2 0,0 0,-6 6,-5 4,-1-1,0-1,-2-1,0 0,-1-2,0 0,-1-2,0 0,-1-2,-1-1,1 0,-2-2,1-1,-23 3,-37 0</inkml:trace>
  <inkml:trace contextRef="#ctx0" brushRef="#br0" timeOffset="9981.608">4033 5868,'-10'27,"2"42,3 0,3 0,3 0,7 44,-7-107,14 65,-15-69,1 0,0-1,0 1,-1-1,1 1,0-1,0 1,1-1,-1 0,0 1,0-1,1 0,-1 0,1 0,-1 0,1 0,-1 0,1-1,-1 1,1 0,0-1,-1 1,1-1,0 0,0 1,-1-1,1 0,0 0,0 0,0 0,-1-1,1 1,0 0,-1-1,1 1,0-1,0 0,99-69,-27 12,-73 56,1 1,0 0,0 0,0 0,0 0,0 1,0-1,0 1,0-1,0 1,0-1,0 1,0 0,0 0,0 0,0 0,1 1,-1-1,0 0,0 1,0 0,0-1,0 1,0 0,-1 0,1 0,0 0,0 0,-1 1,1-1,0 0,-1 1,1-1,-1 1,0 0,0-1,1 1,0 2,29 85,-21-52,-10-34,0-1,1 1,-1 0,0-1,1 1,0-1,0 0,0 1,0-1,0 1,0-1,1 0,-1 0,1 0,-1 0,1 0,0 0,0 0,0-1,0 1,0-1,0 1,0-1,0 0,1 0,-1 0,0 0,1 0,-1 0,1-1,-1 1,1-1,-1 0,1 1,0-1,-1 0,1-1,-1 1,1 0,-1-1,1 0,-1 1,1-1,-1 0,1 0,-1 0,0-1,2 0,88-115,156-308,-202 340</inkml:trace>
  <inkml:trace contextRef="#ctx0" brushRef="#br0" timeOffset="10653.491">4060 6966,'2'-3,"-1"-1,1 0,0 1,1 0,-1-1,0 1,1 0,0 0,-1 0,1 1,0-1,1 1,-1 0,0-1,1 2,-1-1,1 0,0 1,-1-1,1 1,3-1,-6 2,14-5,1 0,1 1,-1 1,0 0,1 1,0 1,-1 1,1 0,-1 1,1 1,-1 1,1 0,-1 1,0 1,0 0,-1 1,1 1,-2 0,1 1,-1 1,4 3,-13-9,0 0,-1 1,0-1,0 1,0 0,0 0,-1 0,1 0,-1 1,0-1,0 1,-1 0,1 0,-1 0,0 0,0 0,-1 1,0-1,0 0,0 1,0-1,-1 1,0-1,0 1,-1-1,1 1,-1-1,-1 0,1 1,-2 4,-2 2,-1 1,0-1,-1 0,-1-1,1 0,-2 0,1-1,-2 1,1-2,-1 0,-1 0,0 0,0-2,0 1,-1-1,-8 2,-4 3,-1-1,-1-2,1 0,-1-2,-1-1,0-1,-26 1,36-4,0-1,0-1,0 0,0-2,0 0,0 0,0-2,1 0,-1-1,1-1,0 0,1-1,0-1,0 0,0-1,1-1,1 0,0-1,0 0,1-1,0-1,1 0,0 0,-2-6,10 11,1-1,-1 1,2-1,-1 1,1-1,1 0,-1 1,1-1,1 0,0 0,0 1,1-1,0 1,0-1,1 1,0 0,0 0,1 0,0 0,1 1,0-1,0 1,0 0,1 1,0-1,0 1,1 0,-1 1,2-1,10-11,1 1,0 1,1 0,1 1,0 2,1 0,0 1,1 1,94-36</inkml:trace>
  <inkml:trace contextRef="#ctx0" brushRef="#br0" timeOffset="31356.68">13409 6574,'-32'45,"23"-29,0 0,1 0,1 1,1 1,0-1,1 1,1 0,1 0,0 0,1 10,-3 7,-2 21,3 0,2 1,2-1,3 0,2 0,3 0,2-1,4 5,-6-23,3-1,0 0,2-1,2 0,2-1,0-1,2-1,6 5,4 1,2-2,1-1,2-2,2-1,0-2,2-1,2-2,0-2,1-2,2-1,0-2,30 8,225 44,-163-53,2-6,-1-6,1-6,0-6,-1-6,100-22,-222 31,83-11,0-5,-1-3,91-35,95-55,-6-13,-5-12,64-54,-220 123,3 5,3 5,2 6,2 5,3 5,0 6,3 6,47-1,-106 23,0 3,1 3,-1 4,0 2,0 4,31 9,-67-9,0 1,0 2,-2 2,1 1,-2 1,0 2,-1 1,-1 2,26 22,-43-32,0 1,-2 0,0 1,0 1,-1-1,0 2,-2-1,1 2,-2-1,0 1,-1 0,-1 1,0 0,-1 0,-1 0,-1 0,0 1,-1-1,-1 1,-1 0,-1 14,-1-12,-1 0,-1-1,-1 1,-1-1,0 0,-2 0,0-1,-1 0,-1-1,-6 9,16-25,-1 1,0 0,1-1,-1 1,0 0,0 0,0 0,0-1,-1 1,1-1,0 1,-1-1,1 1,-1-1,1 0,-1 1,0-1,1 0,-1 0,0 0,0-1,0 1,0 0,0-1,0 1,0-1,0 0,0 1,0-1,0 0,0 0,0-1,0 1,0 0,0-1,-1-4,1-1,0 0,0 0,1 0,0 0,0 0,0-1,1 1,-1 0,2 0,-1-1,1 1,0 0,0 0,1-1,8-30,1 0,2 1,2 0,1 1,2 1,1 1,2 0,1 2,2 0,1 1,1 2,11-9,4 0,1 0,2 3,2 2,1 2,1 2,1 2,1 2,2 3,0 1,1 3,1 3,14-1,151-23,1 9,140 4,-218 21,1 6,0 7,-1 5,68 20,-131-19,-1 4,0 4,-2 2,-1 4,-2 4,-1 2,-1 4,-2 2,33 29,195 199,-220-191,3-4,3-4,3-3,12 2,-77-56,1 0,0-2,1 0,0-2,0 0,1-2,0-1,1 0,-1-2,1-1,0-1,0-1,0-1,0-1,0-1,-1-1,23-7,36-16,-1-4,-1-4,-2-3,-1-3,-2-4,-3-3,-1-3,-3-4,55-54,30-31,-6-6,71-96,-181 195,-1-3,-2-1,-3-2,-2-1,-1-3,-17 30,-2 0,0 0,-2-1,0-1,-2 1,-1-1,-2 0,0 0,-2-1,-1 1,-3-26,-1 34,0 0,-2 0,0 1,-1 0,-1 0,0 1,-2 0,-8-14,-33-40</inkml:trace>
  <inkml:trace contextRef="#ctx0" brushRef="#br0" timeOffset="32544.093">18043 8093,'-4'-5,"2"13,16 26,18 26,18 20,4 1,15 5,14 10,15 1,13-1,6-4,-9-14,-9-15,-16-14,-37-20,-25-14</inkml:trace>
  <inkml:trace contextRef="#ctx0" brushRef="#br0" timeOffset="32934.696">18881 8093,'0'-5,"-5"-1,-5 1,-10 5,-20 24,-21 32,-17 23,-9 16,-8 10,-5 5,0 2,1 3,7-4,15-16,30-16,22-21</inkml:trace>
  <inkml:trace contextRef="#ctx0" brushRef="#br0" timeOffset="33541.187">19535 8564,'17'1,"-1"1,1 1,-1 0,0 1,0 1,0 1,14 7,-18-8,9 2,-1 1,0 1,-1 1,1 1,-2 1,0 0,0 1,-1 1,-1 1,-1 0,0 1,0 1,-2 0,0 1,1 5,-10-16,-1 0,0 1,-1-1,0 1,0 0,0-1,-1 1,-1 0,1 0,-1 0,0 0,-1 0,0 0,0 0,-1 0,0-1,0 1,-1 0,0-1,0 0,0 0,-1 0,-1 0,1 0,-1-1,-4 5,-5 4,0 0,-1-1,-1 0,0-2,-1 1,0-2,-1-1,0 0,-16 6,6-6,1 0,-1-2,0-2,-1 0,1-2,-1 0,0-3,0 0,0-2,0-1,-26-5,36 4,0-1,1 0,0-2,0 0,0-1,1 0,0-2,0 0,1-1,0 0,1-2,0 0,1 0,1-1,-1-1,2 0,0-1,-6-10,12 15,1-1,0 1,0-1,1 0,1 0,0 0,0 0,1 0,0-1,1 0,1 1,-1-1,2 1,0-1,0 1,1-1,1 1,-1 0,2-1,0 2,0-1,1 0,0 1,1 0,0 0,1 0,0 1,0 0,5-4,20-18,1 2,1 1,1 2,1 1,1 2,2 1,0 3,1 1,1 1,32-7,50-13</inkml:trace>
  <inkml:trace contextRef="#ctx0" brushRef="#br0" timeOffset="36744.073">13069 6732,'-2'-2,"1"1,0-1,1 1,-1-1,0 0,0 1,1-1,-1 0,1 0,-1 1,1-1,0 0,-1 0,1 0,0 0,0 1,1-1,-1 0,0 0,1 0,-1 1,1-1,-1 0,1 0,0 1,0-1,-1 1,1-1,1 1,-1-1,0 1,0-1,0 1,1 0,0-1,-1 2,1 0,-1 0,1 0,-1 0,0 0,1 0,-1 0,0 1,1-1,-1 1,0-1,0 1,0-1,1 1,-1 0,0-1,0 1,0 0,0 0,0 0,0 0,0 0,0 0,0 0,-1 0,1 0,0 1,-1-1,1 0,-1 0,1 1,-1-1,0 0,1 1,-1-1,0 0,0 2,1-2,19 56,-3 0,-2 0,-2 2,1 35,4 11,45 266,6 280,0 293,-18 10,-24-38,-28 1462,-9-2068,-14 0,-22 56,-31 152,-12 55,46 291,34-165,7-679,-2 38,2-1,3 1,2-1,6 22,0-41</inkml:trace>
  <inkml:trace contextRef="#ctx0" brushRef="#br0" timeOffset="38212.67">25009 6286,'-16'85,"-94"1066,10-491,76-449,-63 663,56-91,32-476,-11 463,-23 45,7-95,16 758,-17-850,12-233,-1-228,-8 27,9-1,8 2,8-1,28 193,-9-274,0-12</inkml:trace>
  <inkml:trace contextRef="#ctx0" brushRef="#br0" timeOffset="38978.281">24642 17205,'-57'-10,"8"6,-1 1,1 3,0 2,-1 3,1 1,1 2,0 3,0 2,1 1,-25 13,-31 32,100-56,0-1,0 1,0-1,1 1,-1 0,0 0,1 0,0 1,0-1,0 0,0 1,1-1,-1 1,1 0,0 0,0-1,0 1,1 0,-1 0,1 0,0 0,0 0,0 0,1-1,-1 1,1 0,0 0,0 0,5 8,0-1,0 1,1-1,1-1,0 1,0-1,1-1,0 1,1-1,8 5,31 24,2-2,1-2,51 24,38 24,-139-81,2 0,0 1,-1-1,1 1,-1 0,1 0,-1 1,0-1,1 0,-1 1,0 0,-1 0,1 0,-1 0,1 0,-1 1,0-1,0 1,0-1,0 1,-1 0,0 0,0-1,0 1,0 0,0 0,-1 3,-3-3,-1 0,0 0,-1 0,1-1,-1 1,1-1,-1 0,0 0,0-1,0 0,0 0,-1 0,1 0,-1-1,1 0,-1 0,1 0,-1-1,0 0,6 0,-50 6,1-2,-1-3,1-1,-1-3,-10-4,-40-5</inkml:trace>
  <inkml:trace contextRef="#ctx0" brushRef="#br0" timeOffset="39290.706">24669 17729,'-5'0,"-5"9,-2 21,-3 22,2 26,2 8,3 16,4-9</inkml:trace>
  <inkml:trace contextRef="#ctx0" brushRef="#br0" timeOffset="40306.309">24564 17650,'-1'0,"0"0,1-1,-1 1,1-1,-1 1,1-1,-1 1,1-1,-1 1,1-1,-1 1,1-1,0 0,-1 1,1-1,0 1,0-1,-1 0,1 0,0 1,0-1,0 0,0 1,0-1,0 0,0 1,0-1,0 0,0 0,0 1,1-1,-1 0,0 1,0-1,1 0,-1 1,0-1,1 1,-1-1,1 0,-1 1,1-1,-1 1,1-1,-1 1,1 0,-1-1,1 1,0-1,-1 1,1 0,0 0,-1-1,1 1,0 0,-1 0,1 0,0 0,-1 0,1 0,0 0,0 0,9-3,1 0,-1 1,1 0,-1 1,1 0,0 1,0 0,-1 0,1 1,0 1,-1 0,11 3,-5-1,0 0,0 1,-1 0,0 1,0 1,-1 1,1 0,-2 1,1 0,-1 1,-1 1,0 0,0 0,-1 1,0 1,-1 0,-1 0,0 1,-1 0,0 0,-1 1,3 10,-9-19,1 1,-1-1,0 1,0-1,-1 1,0 0,0-1,0 1,-1-1,0 1,-1-1,1 1,-1-1,0 0,-1 1,1-1,-1 0,-1-1,1 1,-1 0,0-1,0 0,0 0,-1 0,0-1,0 1,0-1,0 0,-1-1,-2 2,-15 9,0-1,0-1,-1-2,0 0,-1-1,0-2,-4 0,0 0,1-1,-1-2,-1-1,1-1,0-2,-1 0,-13-4,32 3,0-1,0 0,0 0,1-1,-1-1,1 0,0 0,0-1,0 0,1-1,-1 0,1-1,1 0,-1 0,1 0,1-1,-1-1,1 1,1-1,0 0,-2-3,5 4,-1 1,1-1,0 0,1 0,0 0,0 0,1 0,0 0,1 0,-1 0,2-1,-1 1,1 0,0 0,1 0,0 0,0 0,0 0,1 0,1 1,-1-1,1 1,0 0,1 0,0 0,0 1,0 0,3-3,12-11,0 1,2 0,0 2,0 0,2 2,0 1,25-11,62-22,-2 9</inkml:trace>
  <inkml:trace contextRef="#ctx0" brushRef="#br0" timeOffset="42321.779">12833 17336,'-11'-1,"-9"18,-65 294,54-219,-3-2,-32 57,32-90,34-57,0 0,0-1,0 1,-1 0,1-1,0 1,0 0,0 0,-1-1,1 1,0 0,0 0,-1 0,1-1,0 1,-1 0,1 0,0 0,0 0,-1 0,1-1,0 1,-1 0,1 0,0 0,-1 0,1 0,0 0,-1 0,1 0,0 0,-1 0,1 1,0-1,-1 0,1 0,0 0,-1 0,1 0,0 1,-1-1,1 0,0 0,0 0,-1 1,1-1,0 0,0 0,0 1,-1-1,1 0,0 0,0 1,0-1,0 0,0 1,-1-1,1 0,0 1,0-1,0 0,0 1,3-30,-3 28,10-40,3-1,1 1,2 1,1 0,3 2,1 0,1 1,3 1,0 2,21-21,-11 14,1 3,2 0,1 3,36-25,-57 47,0 0,1 2,0 0,1 1,0 2,0 0,1 0,0 2,1 1,-1 1,1 0,0 2,0 0,-6 4,0 1,0 0,0 1,0 0,-1 2,0 0,0 0,0 2,-1 0,0 0,0 1,-1 1,0 0,-1 1,0 1,-1-1,0 2,-1 0,0 0,-1 1,-1 0,0 0,-1 1,0 0,-2 0,1 0,-2 1,0 0,-1 0,0 0,-1 15,-1-15,0-1,-1 1,-1 0,0-1,-1 1,-1-1,-1 0,0 0,-1 0,0 0,-1-1,-1 0,0 0,-1-1,-1 1,0-2,0 1,-1-1,-1-1,0 0,-10 7,-15 6,-2-2,0-1,-1-2,-1-2,-1-2,0-1,-1-3,-1-1,0-2,0-1,-4-3,-2 3,0-2,0-3,0-1,0-3,0-2,-19-4,22-4</inkml:trace>
  <inkml:trace contextRef="#ctx0" brushRef="#br0" timeOffset="42789.775">13879 17886,'8'0,"0"0,0 1,0-1,-1 1,1 1,0-1,0 1,-1 1,0-1,1 2,-1-1,0 1,0-1,-1 2,1-1,-1 1,0 0,0 0,-1 1,1 0,-1 0,0 0,-1 1,0-1,0 1,0 0,-1 0,0 1,0-1,-1 1,0-1,0 1,-1 0,0-1,0 1,-1 0,0 0,0 6,-6-2,0 0,0-1,-1 0,-1 0,0 0,0-1,-1 0,0-1,-1 0,0 0,0-1,-1 0,0-1,-1 0,1-1,-1 0,0-1,-1 0,1-1,-1-1,-10 2,-1 2,-1-1,1-1,-1-1,0-2,0 0,0-2,0 0,0-2,0-1,1-1,-1-1,1-1,-4-2,23 7,1-1,0 0,0 1,-1-1,1-1,1 1,-1-1,0 1,0-1,1 0,0 0,-1-1,1 1,1-1,-1 1,0-1,1 0,0 0,0 0,0 0,0-1,1 1,-1 0,1-1,0 1,1-1,-1 1,1-1,0 1,0-1,0 0,0 1,1-1,0 1,0-1,0 1,1 0,0-1,1-3,10-11,0 1,2 0,0 1,1 0,0 2,2 0,-1 0,2 2,0 0,1 1,0 1,15-5,64-36</inkml:trace>
  <inkml:trace contextRef="#ctx0" brushRef="#br0" timeOffset="133160.119">5291 4505,'4'0,"6"0,15 4,3 2</inkml:trace>
  <inkml:trace contextRef="#ctx0" brushRef="#br0" timeOffset="133394.419">5736 4558,'18'0,"19"0,21-4,23-2,-2 0</inkml:trace>
  <inkml:trace contextRef="#ctx0" brushRef="#br0" timeOffset="133831.945">6495 4453,'16'5,"1"0,-1-1,1-1,0 0,0-2,1 0,-1 0,0-2,0 0,0-1,0-1,7-2,-17 4,50-9,1 3,0 2,0 3,0 3,0 1,52 11,-63-3,-22-4,1-1,1 0,-1-2,0-1,1-2,10-1,170-29,108-8,58 63,-232-10,-17-4</inkml:trace>
  <inkml:trace contextRef="#ctx0" brushRef="#br0" timeOffset="134081.93">9402 4453,'18'4,"28"7,24 0,31-5,-1-4</inkml:trace>
  <inkml:trace contextRef="#ctx0" brushRef="#br0" timeOffset="134347.53">10738 4426,'17'5,"25"5,26 2,21-1,25-8,-6-4</inkml:trace>
  <inkml:trace contextRef="#ctx0" brushRef="#br0" timeOffset="134348.53">12230 4426,'18'5,"23"5,19 2,16-1,18-4,20-6,-10-4</inkml:trace>
  <inkml:trace contextRef="#ctx0" brushRef="#br0" timeOffset="134519.401">13434 4374,'13'0,"23"5,27 5,21 6,13 5,9-2,9-8,19-10,-12-6</inkml:trace>
  <inkml:trace contextRef="#ctx0" brushRef="#br0" timeOffset="134680.051">15006 4426,'18'5,"23"10,19 7,16 0,9-4,8-5,5-9,14-10,-13-4</inkml:trace>
  <inkml:trace contextRef="#ctx0" brushRef="#br0" timeOffset="134940.105">16655 4453,'78'16,"-12"0,0-3,1-2,0-3,1-4,0-2,0-3,13-5,223-44,-177 25,1 6,17 5,324 20,-229 3,485-1,-613-9</inkml:trace>
  <inkml:trace contextRef="#ctx0" brushRef="#br0" timeOffset="135163.619">20111 4401,'9'0,"26"0,23 4,52 2,7-1</inkml:trace>
  <inkml:trace contextRef="#ctx0" brushRef="#br0" timeOffset="135413.597">21421 4401,'18'4,"28"6,19 2,44-6,3-5</inkml:trace>
  <inkml:trace contextRef="#ctx0" brushRef="#br0" timeOffset="135414.597">22784 4349,'17'4,"25"7,17 0,40-5,2-5</inkml:trace>
  <inkml:trace contextRef="#ctx0" brushRef="#br0" timeOffset="135585.445">24091 4322,'23'5,"24"10,15 2,13-1,30-8,-3-6</inkml:trace>
  <inkml:trace contextRef="#ctx0" brushRef="#br0" timeOffset="135741.684">25401 4296,'18'4,"28"7,28 9,20 2,16-2,21-11,-13-5</inkml:trace>
  <inkml:trace contextRef="#ctx0" brushRef="#br0" timeOffset="135898.622">26710 4401,'18'4,"24"6,26 7,21-1,12-7,33-10,-5-4</inkml:trace>
  <inkml:trace contextRef="#ctx0" brushRef="#br0" timeOffset="136078.66">28020 4401,'82'15,"42"6,1-5,1-6,-1-5,1-6,7-6,-131 7,124-13,1 6,0 5,1 6,51 11,-72 2,353 38,-305-49,0-7,76-14,-125 3</inkml:trace>
  <inkml:trace contextRef="#ctx0" brushRef="#br0" timeOffset="137408.275">5579 7805,'4'5,"11"1,47-5,13-3</inkml:trace>
  <inkml:trace contextRef="#ctx0" brushRef="#br0" timeOffset="137658.294">6312 7778,'23'9,"24"3,22 4,9-1,31-3,-3-3</inkml:trace>
  <inkml:trace contextRef="#ctx0" brushRef="#br0" timeOffset="137896.913">7962 7805,'4'0,"15"5,18 1,25-1,19-5,23-7,-7-3</inkml:trace>
  <inkml:trace contextRef="#ctx0" brushRef="#br0" timeOffset="138068.781">9507 7621,'18'0,"23"4,23 7,18 1,13-2,4-2,25-16,-9-6</inkml:trace>
  <inkml:trace contextRef="#ctx0" brushRef="#br0" timeOffset="138069.781">11156 7465,'14'0,"21"4,24 11,23 7,16 4,13-2,11-6,1-9,17-12,-17-5</inkml:trace>
  <inkml:trace contextRef="#ctx0" brushRef="#br0" timeOffset="138256.208">13042 7438,'13'0,"23"0,22 5,20 5,14 6,13 5,12-2,8 1,-4-4,4-8,-19-6</inkml:trace>
  <inkml:trace contextRef="#ctx0" brushRef="#br0" timeOffset="138506.255">15530 7517,'13'0,"22"4,28 7,21 5,13 4,9-1,8-3,-1-6,1-7,0-5,-6-7,9-6,-14-1</inkml:trace>
  <inkml:trace contextRef="#ctx0" brushRef="#br0" timeOffset="138662.428">17571 7465,'14'0,"21"0,28 0,21 4,14 2,8 4,4 5,5 4,-4-1,-2-4,-2-3,21-5,-12-3</inkml:trace>
  <inkml:trace contextRef="#ctx0" brushRef="#br0" timeOffset="138663.428">20059 7490,'18'5,"28"5,24 2,18 2,16 0,4-3,6-3,6-8,26-8,-10-3</inkml:trace>
  <inkml:trace contextRef="#ctx0" brushRef="#br0" timeOffset="138818.724">22311 7438,'18'5,"24"5,22 6,18 5,13 2,13 3,1-3,5-6,0-6,-1-4,2-4,13-7,-15-2</inkml:trace>
  <inkml:trace contextRef="#ctx0" brushRef="#br0" timeOffset="138990.585">25140 7465,'8'4,"13"7,20 4,17 6,20-2,15-4,9-4,6-9,6-8,6-13,28-17,-12-1</inkml:trace>
  <inkml:trace contextRef="#ctx0" brushRef="#br0" timeOffset="139151.773">27182 7333,'18'0,"23"0,28 9,23 7,15 6,7-1,-4-4,4-1,3-2,4-5,1-3,-5-2,-7-7,3-8,-16-1</inkml:trace>
  <inkml:trace contextRef="#ctx0" brushRef="#br0" timeOffset="139433.002">29801 7333,'18'0,"28"0,28 0,20-4,11-7,11-5,3-4,3 1,-5 3,0 6,1 3,4 3,3 3,2 1,-6 5,7 11,-19 2</inkml:trace>
  <inkml:trace contextRef="#ctx0" brushRef="#br0" timeOffset="141167.246">2751 7674,'0'0,"0"-1,0 0,0 0,1 1,-1-1,0 0,0 1,1-1,-1 0,1 1,-1-1,0 0,1 1,-1-1,1 1,-1-1,1 1,0-1,-1 1,1-1,-1 1,1 0,0-1,-1 1,1 0,0 0,0-1,-1 1,1 0,0 0,0 0,-1 0,1 0,0 0,-1 0,1 0,0 0,0 0,-1 1,1-1,0 0,0 0,-1 1,1-1,0 0,16 71,-17 24,-3 0,-4 0,-15 61,2 4,10-63,-3-1,-5-1,-30 90,17-124,30-60,0 0,0 0,0-1,0 1,-1 0,1 0,0-1,0 1,-1-1,1 1,0-1,-1 0,1 1,0-1,-1 0,1 0,0 0,-1 0,1 0,0 0,-1 0,1-1,0 1,-1 0,1-1,0 1,-1-1,1 1,0-1,0 0,0 0,0 1,-1-1,1 0,0 0,1 0,-1 0,0 0,0 0,0 0,0-1,1 1,-1 0,1 0,-1 0,1-1,-1 1,1 0,0-1,0 1,-1 0,1-1,0 1,0-1,0 1,0 0,1-1,-1 1,-10-44,2 0,2-1,2 0,2 0,1 0,3 0,2 0,3-4,-4 0,3 0,2 0,2 0,2 1,3 1,1 0,3 2,1-1,3 2,1 1,2 1,3 1,1 2,1 1,3 1,1 2,1 1,3 2,0 2,7-2,-27 20,2 1,-1 1,1 2,1 0,0 1,0 0,1 2,0 1,0 1,0 1,0 1,0 1,1 1,-1 1,0 1,0 1,0 1,0 1,0 1,-1 1,0 1,0 1,-1 0,0 2,5 5,-20-12,1 0,-1 1,0 0,-1 0,1 1,-1-1,0 1,0 0,-1 1,0-1,0 1,-1 0,1 0,-2 0,1 0,-1 0,0 1,0-1,-1 1,0-1,0 1,-1 0,0 5,-5 3,-1-2,-1 1,0-1,-1 0,0 0,-1-1,0 0,-1-1,-1 0,0-1,-1 0,0 0,0-1,-1-1,0 0,-5 1,-37 24,-1-3,-1-3,-2-2,-1-2,-1-3,0-3,-2-3,-26 2,-19 1</inkml:trace>
  <inkml:trace contextRef="#ctx0" brushRef="#br0" timeOffset="141948.416">3955 7438,'-2'1,"0"1,1-1,-1 0,1 1,-1-1,1 1,0-1,-1 1,1 0,0 0,0-1,0 1,1 0,-1 0,0 0,1 0,-1 0,1 0,-1 0,1 0,0 0,0 0,0 0,0 0,0 1,1-1,-1 0,1 0,-1 0,0 1,-3 39,2 0,2 0,2 0,1 0,6 22,-10-64,0 2,0 1,-1-1,1 0,0 1,0-1,1 1,-1-1,0 1,1-1,0 1,-1-1,1 0,0 1,0-1,0 0,1 0,-1 0,0 0,1 0,-1 0,1 0,0 0,0-1,0 1,0-1,0 1,0-1,0 0,0 0,0 0,1 0,-1 0,0 0,1 0,-1-1,0 1,1-1,-1 0,1 0,-1 0,1 0,0 0,121-117,-122 116,-1-1,1 0,0 1,0-1,0 1,0 0,0 0,0-1,0 1,1 1,-1-1,0 0,1 0,-1 1,0 0,1-1,-1 1,1 0,-1 0,1 0,-1 0,0 1,1-1,-1 1,0-1,1 1,-1 0,0 0,0 0,1 0,-1 0,0 1,0-1,0 1,-1-1,1 1,0-1,0 1,-1 0,1 0,-1 0,0 0,0 0,0 0,0 1,0-1,0 0,0 0,0 1,-1 1,65 153,-63-154,-1-1,1 1,0-1,-1 0,1 1,0-1,0 0,1 0,-1 0,0-1,1 1,-1 0,1-1,-1 1,1-1,0 0,0 0,-1 0,1 0,0-1,0 1,0-1,0 0,0 0,0 0,0 0,0 0,0 0,0-1,-1 0,1 1,0-1,0 0,0-1,-1 1,1 0,-1-1,1 1,-1-1,1 0,-1 0,0 0,0 0,0 0,19-18,-1 0,-1-1,-1-1,0 0,-2-2,-1 0,-1-1,-1 0,-1-1,8-27,-10 30,35-81</inkml:trace>
  <inkml:trace contextRef="#ctx0" brushRef="#br0" timeOffset="142432.779">4060 8617,'-4'-5,"-7"22,-1 24,-2 24,-5 23,3 33,2-5</inkml:trace>
  <inkml:trace contextRef="#ctx0" brushRef="#br0" timeOffset="146026.263">315 3982,'-1'-1,"1"0,-1 0,1-1,-1 1,1 0,-1 0,0 0,0 0,1 0,-1 0,0 0,0 0,0 0,0 0,0 0,0 1,0-1,-1 0,1 1,0-1,0 1,0-1,-1 1,1 0,0-1,-1 1,1 0,0 0,-1 0,1 0,0 0,-1 0,1 0,0 1,0-1,-1 0,1 1,0-1,0 1,-1-1,1 1,0 0,0-1,0 1,0 0,0 0,0 0,0 0,0 0,0 0,1 0,-1 0,0 0,1 0,-1 0,1 1,-1-1,1 0,-1 0,1 1,0-1,-1 0,1 1,0-1,0 0,0 1,0-1,1 0,-1 0,0 1,-54 239,-1 31,-53 144,86-355,8-50,12-36,9-28,3 1,2 0,2 1,6-10,0-6,27-77,5 2,14-13,-50 117,2 1,2 0,1 2,25-30,-39 55,1 1,0 0,0 1,1 0,0 0,1 1,0 0,0 1,0 0,1 0,0 1,0 1,0 0,0 0,1 1,0 1,-1 0,1 0,2 1,14 1,1 0,0 2,-1 1,1 2,-1 1,0 1,-1 1,1 1,-2 2,1 0,-2 2,10 6,-32-18,-1 1,1-1,0 1,0-1,-1 1,1 0,-1 0,1 0,-1 1,0-1,0 0,0 1,0-1,0 1,-1 0,1 0,-1 0,0 0,0 0,0 0,0 0,0 0,0 0,-1 0,0 0,0 0,0 0,0 1,0-1,0 0,-1 0,0 0,1 0,-1 0,0 0,-1 0,1 0,0 0,-1 0,0-1,0 2,-19 20,-2-1,0-1,-2-1,0-1,-1-1,-1-1,0-1,-2-2,0-1,-17 6,46-20,-216 88,126-58</inkml:trace>
  <inkml:trace contextRef="#ctx0" brushRef="#br0" timeOffset="146838.702">1048 3798,'11'374,"-10"-365,-1-3,1 0,-1 0,1 0,0 0,0 0,1-1,-1 1,1 0,1-1,-1 0,1 1,0-1,3 4,23-13,101-121,-127 125,0-1,1 0,-1 1,0-1,0 1,1 0,-1 0,0 0,1 1,-1-1,0 1,1 0,-1-1,0 2,0-1,0 0,0 1,0-1,0 1,0 0,-1 0,1 0,0 0,-1 0,0 1,0-1,1 1,-1 0,-1-1,1 1,0 0,-1 0,1 0,-1 0,0 0,0 1,0-1,-1 0,1 1,1 1,76 155,-77-157,1-1,-1 0,0 0,1 0,-1-1,1 1,0 0,0 0,-1-1,1 1,0-1,0 0,0 1,1-1,-1 0,0 0,0 0,1-1,-1 1,0-1,1 1,-1-1,1 0,-1 0,0 0,1 0,-1 0,1 0,-1-1,0 1,1-1,-1 1,0-1,1 0,-1 0,0 0,0-1,0 1,0 0,0-1,1 0,77-78,208-366,-245 392</inkml:trace>
  <inkml:trace contextRef="#ctx0" brushRef="#br0" timeOffset="147494.905">1257 4793,'0'-4,"-4"16,-2 28,-4 26,-5 23,0 19,3 0,12-18,7-25</inkml:trace>
  <inkml:trace contextRef="#ctx0" brushRef="#br0" timeOffset="148010.491">2593 4138,'0'23,"0"24,0 23,0 17,0 16,0 8,0-6,0-11,0-18,-4-26,-2-21</inkml:trace>
  <inkml:trace contextRef="#ctx0" brushRef="#br0" timeOffset="148276.091">2200 4426,'18'5,"23"5,24 2,17-6,13-4,9-7,8-7,-1-10,2-11,18-8,-13 3</inkml:trace>
  <inkml:trace contextRef="#ctx0" brushRef="#br0" timeOffset="148823.758">4452 3694,'-85'29,"61"-16,-99 44,8-6,3 5,3 5,-21 20,67-20,62-59,0 0,-1 0,1 0,0 0,1 0,-1 1,0-1,1 0,-1 1,1-1,0 1,0-1,0 0,0 1,0-1,0 1,1-1,-1 0,1 1,0-1,-1 0,1 0,0 1,0-1,1 0,-1 0,0 0,1 0,-1 0,1-1,0 1,-1 0,3 1,9 7,1-1,1 0,-1-1,1-1,1 0,-1-1,1-1,1 0,-11-2,251 73,-143-45,-1 5,44 23,-92-21,-64-36,0-1,1 0,-1 1,0-1,0 1,0-1,0 1,0-1,0 1,0 0,0 0,-1-1,1 1,-1 0,1 0,-1 0,0 0,1-1,-1 1,0 0,-1 0,1 0,0 0,0 0,-1 0,1-1,-1 1,1 0,-1 0,0-1,0 1,0 0,0-1,0 1,0-1,-1 2,-8 7,0 0,-1-1,0 0,-1-1,1 0,-2 0,1-1,-1-1,-7 2,-48 24,-3-3,0-4,-1-2,-64 10,16-10,4-3</inkml:trace>
  <inkml:trace contextRef="#ctx0" brushRef="#br0" timeOffset="150792.303">30796 4192,'0'-2,"1"1,-1-1,1 1,-1 0,1-1,0 1,0 0,0-1,0 1,0 0,0 0,0 0,0 0,0 0,0 0,1 0,-1 0,0 1,0-1,1 0,-1 1,1-1,-1 1,1-1,-1 1,1 0,-1 0,2 0,1-2,100-26,0 5,2 5,29 1,30 3,0 7,137 12,-208 3,-1 4,-1 4,0 4,77 28,-39 10,-125-55,0 0,0 1,0-1,0 1,-1 0,1 1,-1-1,-1 1,1 0,0 0,-1 0,0 0,0 0,-1 1,0-1,1 1,-2 0,1 0,-1 0,0-1,0 7,-2-1,0-1,-1 1,-1 0,0 0,0-1,-1 0,-1 0,0 0,0 0,0 0,-1-1,-1 0,-2 2,-40 50,-3-3,-3-2,-1-3,-31 21,-7 8,40-36,3 3,1 2,3 2,2 2,2 2,-19 36,58-87,-1 0,1 0,1 0,-1 0,1 1,0 0,0-1,1 1,0 0,0 0,1 0,0 1,0-1,0 0,1 0,0 1,1-1,0 0,0 0,0 1,1-1,0 0,0-1,2 5,7 0,0-1,1 0,0 0,0-1,1-1,0 0,1-1,-1 0,2-1,-1-1,1 0,-1-1,1 0,0-1,0-1,1-1,-1 0,11-1,54 5,1-4,-1-4,0-3,0-4,23-7,-83 12,-47 9,-66 18,2 4,0 3,2 5,-64 35,122-54,0 2,2 1,0 1,1 2,1 1,-24 24,44-38,-1 0,1 0,0 1,1 0,0 0,1 0,-1 1,2 0,-1 0,2 0,-1 1,1-1,1 1,0 0,0-1,1 1,1 0,0 0,0 0,1 0,0 0,1 0,3 9,10 12,2-1,1-1,1 0,1-2,2 0,1-2,1 0,1-1,1-2,1-1,1-1,29 16,-53-34,75 56,-25-22,-1 3,-2 1,-2 3,-2 2,28 37,-68-75,0 1,-1 0,1 0,-2 1,1 0,-1 0,-1 0,0 1,0-1,-1 1,-1 0,0 0,0 0,-1 0,0 1,-1-1,0 0,-1 0,0 0,-1 0,0 0,-1 0,0 0,-1 0,0 0,-8 12,0 0,-2-1,0-1,-2 0,0-1,-1-1,-1 0,-1-2,-1 0,0-1,-4 2,-23 13,0-2,-2-2,-1-2,-37 13,39-20,0-2,-2-1,1-3,-2-2,1-3,-1-1,0-3,0-2,-50-6,15-6</inkml:trace>
  <inkml:trace contextRef="#ctx0" brushRef="#br0" timeOffset="151792.286">32839 4950,'1'0,"0"-1,0 1,1 0,-1-1,1 1,-1 0,0 0,1 0,-1 0,1 0,-1 0,0 0,1 1,-1-1,0 0,1 1,-1-1,0 1,1-1,-1 1,0 0,0 0,0-1,0 1,0 0,0 0,0 0,0 0,0 0,0 0,0 1,0-1,-1 0,1 0,-1 1,1-1,-1 0,1 1,-1-1,0 0,1 1,-1-1,0 0,0 1,0-1,0 1,0-1,-1 0,1 2,-82 65,-96 36,176-103,0 1,1 0,-1 0,0 0,1 0,-1 0,1 0,-1 0,1 1,0-1,0 0,0 1,1-1,-1 1,0-1,1 1,0-1,-1 1,1-1,0 1,0 0,1-1,-1 1,1-1,-1 1,1-1,0 1,-1-1,1 0,1 1,-1-1,0 0,0 0,1 1,0-1,-1 0,1-1,0 1,0 0,0 0,0-1,0 1,0-1,0 0,1 1,-1-1,0 0,1-1,-1 1,3 0,135 82,-111-69,-1 1,-1 1,0 1,-1 2,-1 0,0 2,9 11,-32-29,1 0,-1 0,0 0,0 1,0-1,0 0,0 1,-1-1,0 1,1 0,-2-1,1 1,0 0,-1 0,1 0,-1-1,0 1,0 0,-1 0,1 0,-1 0,0-1,0 1,0 0,0-1,-1 1,1-1,-1 1,0-1,-1 2,-86 83,66-74,0 0,-1-1,-1-1,0-2,0 0,-1-2,0 0,-1-2,-9 0,-40 3</inkml:trace>
  <inkml:trace contextRef="#ctx0" brushRef="#br0" timeOffset="161229.086">26973 4322,'46'669,"-23"-394,17 27,9 83,-24-140,24 258,-17 164,-35 1184,31-1095,-29 271,-26-225,-24 63,-2-212,-43 488,69-376,-29-92,-30-9,74-569</inkml:trace>
  <inkml:trace contextRef="#ctx0" brushRef="#br0" timeOffset="162041.524">26580 17126,'200'-77,"-200"77,0-1,-1 1,1-1,-1 1,1 0,0-1,-1 1,1-1,0 1,0-1,-1 1,1 0,0-1,0 1,0-1,0 1,0-1,-1 1,1-1,0 0,0 1,0-1,0 1,0-1,1 1,-1-1,0 1,0-1,0 1,0-1,1 1,-1-1,0 1,0 0,1-1,-1 1,0-1,1 1,-1 0,0-1,1 1,-1-1,1 1,-1 0,1 0,-1-1,0 1,1 0,-1 0,1 0,0-1,-44-2,0 1,0 3,0 1,1 2,-1 2,-29 8,64-13,-27 5,-3 0,1 1,1 2,-1 1,-32 14,67-23,0 0,0-1,0 1,-1 0,1 0,0 0,0 1,0-1,1 0,-1 1,0-1,0 1,1-1,-1 1,1 0,0 0,-1 0,1 0,0 0,0 0,0 0,0 0,1 0,-1 0,0 1,1-1,0 0,-1 1,1-1,0 0,0 0,0 1,1-1,-1 0,0 1,1-1,0 0,-1 0,1 0,0 0,0 1,0-1,1 0,-1-1,0 1,1 0,-1 0,1-1,-1 1,1 0,0-1,0 0,0 1,0-1,0 0,0 0,24 18,1-2,1 0,0-2,1-1,0-1,1-2,6 1,45 19,-78-30,60 24,0 3,-2 2,-1 3,30 24,-88-56,0 0,1 0,-1 0,1 0,-1 0,1 0,-1 0,0 1,0 0,1-1,-1 1,0 0,-1 0,1 0,0 0,0 0,-1 0,1 1,-1-1,0 0,0 1,0-1,0 1,0 0,0-1,-1 1,1 0,-1-1,0 1,0 0,0-1,0 1,0 0,-1 0,1-1,-1 1,0-1,1 1,-1 0,0-1,-1 0,0 3,-14 9,-1 0,-1 0,0-2,0 0,-1-2,-1 0,0-1,0 0,-4-1,1 2,-18 7,0-1,0-1,-2-3,0-1,-21 1,-1-8</inkml:trace>
  <inkml:trace contextRef="#ctx0" brushRef="#br0" timeOffset="162463.377">27052 17468,'-5'0,"-1"4,0 20,2 23,-4 26,-5 9,1 9,1 11,-1 6,1-10,7-14,4-21</inkml:trace>
  <inkml:trace contextRef="#ctx0" brushRef="#br0" timeOffset="165166.293">10056 4349,'0'2556,"28"-1804,-14-54,-19-130,21 413,9-204,10-32,13 138,-23-347,-1 240,-17-520,-1-65,-14 120,-51 385,8 7,24 50,26-685,-1 4,2 0,4 0,3 0,3-1,9 26,3-24</inkml:trace>
  <inkml:trace contextRef="#ctx0" brushRef="#br0" timeOffset="166306.831">9874 17468,'-27'188,"20"-136,-12 99,-6 0,-23 61,29-157,18-56,1 1,0-1,0 1,-1-1,1 1,0-1,-1 1,1-1,-1 1,1-1,0 1,-1-1,1 1,-1-1,1 1,-1 0,0-1,1 1,-1 0,1 0,-1-1,1 1,-1 0,0 0,1 0,-1 0,0 0,1 0,-1 0,0 0,1 0,-1 0,1 0,-1 0,0 0,1 0,-1 1,0-1,1 0,-1 0,1 1,-1-1,1 0,-1 1,1-1,-1 1,1-1,-1 1,1-1,0 1,-1-1,1 1,0-1,-1 1,-1-31,0 0,2 0,2 0,0 0,2 1,6-23,-6 32,5-44,3 1,2 0,3 1,3 0,3 2,2 0,3 2,3 1,1 1,4 2,1 1,3 2,18-15,-47 54,1 1,1 0,0 0,1 1,0 1,0 0,1 1,0 1,0 0,1 1,0 1,0 0,0 2,0-1,1 2,0 0,-1 1,1 1,0 0,-1 1,1 1,0 1,-1 0,0 1,0 1,10 4,-17-5,-1 1,1 0,-1 0,0 0,0 1,0 1,-1-1,0 1,0 0,0 1,-1 0,-1 0,1 0,-1 0,0 1,-1 0,0 0,-1 0,0 1,0-1,-1 1,0 0,0 9,0-1,-2 1,0-1,-1 1,-1-1,-1 0,0 1,-1-1,-1-1,-1 1,-1-1,0 0,-5 7,-12 14,-3 0,-1-2,-1-1,-3-1,0-2,-2-1,-1-1,-2-3,0 0,-2-3,-1-1,-10 2,28-11,0-1,-1-1,0-2,0 0,-1-1,-1-2,0 0,1-2,-2 0,1-2,0-1,-1-1,0-1,-7-2,-27-15</inkml:trace>
  <inkml:trace contextRef="#ctx0" brushRef="#br0" timeOffset="166822.372">10738 17860,'0'-5,"-5"22,-1 29,-4 26,-1 17,7 3,8-6,3-16</inkml:trace>
  <inkml:trace contextRef="#ctx0" brushRef="#br2" timeOffset="178899.602">5186 4532,'0'-5,"0"-1</inkml:trace>
  <inkml:trace contextRef="#ctx0" brushRef="#br2" timeOffset="181774.435">5186 4453,'74'10,"512"27,-266-31,251 14,60 23,139-27,-333-8,-166-9,-1-12,80-22,-180 23,147 9,-212 4,163 17,-259-14,0 0,0 0,-1 1,1 0,-1 0,0 1,-1 0,1 1,-1-1,0 1,-1 1,0-1,0 1,0 0,0 2,13 15,43 53,2-4,5-3,2-2,10 2,760 582,-197-177,-545-397,3-5,3-5,3-4,87 36,220 93,-286-134,-111-51,-30-11,1-1,-259-48,-2 11,-2 13,-35 10,-572-7,-109 26,-314 77,413-96,193 4,82-11,-76 13,383 1,-151 19,428-6,24-1,1 0,-1-1,0 0,1 0,-1-1,0 0,0 0,1-1,-1 0,0 0,1-1,-1 0,1 0,0-1,-1 0,1 0,0 0,1-1,-1 0,1-1,0 1,0-1,0-1,-2-2,-3-13,2-2,0 1,1-1,1 0,2-1,0 0,1 0,2 0,0 0,2 0,2-20,-3 21,4-356,33-184,3-156,-37 509,-5 124</inkml:trace>
  <inkml:trace contextRef="#ctx0" brushRef="#br2" timeOffset="182774.359">7700 5972,'-21'8,"1"1,0 1,0 0,1 2,0 1,1 0,-4 5,16-13,-1 1,13-19,229-393,-22 75,90-92,-300 419,32-44,1 2,3 2,1 2,24-19,-62 59,-1-1,1 1,0 0,1-1,-1 1,0 0,1 0,-1 1,1-1,-1 0,1 1,0-1,-1 1,1 0,0 0,0 0,0 1,0-1,0 1,0-1,0 1,0 0,1 0,-1 0,0 1,0-1,0 1,0 0,0-1,-1 1,1 1,0-1,0 0,0 1,-1-1,1 1,-1 0,1 0,-1 0,0 0,0 0,0 1,0-1,0 0,0 1,-1 0,1-1,-1 1,0 0,11 26,-1-1,-2 2,-1-1,-1 1,-1 0,-2 1,0 21,-2-29,17 166,1 21,27 98,-22-193,-7-43,-4 2,-3 0,-2 17,-9-19</inkml:trace>
  <inkml:trace contextRef="#ctx0" brushRef="#br2" timeOffset="183086.822">7988 5526,'-9'-4,"19"-2,26-4,25 0,19 1,15 2,12 3,12-3,38 0,-8 1</inkml:trace>
  <inkml:trace contextRef="#ctx0" brushRef="#br2" timeOffset="204305.44">26998 4374,'-36'41,"2"-7,1 1,2 2,1 1,-4 10,-22 29,-4-2,-2-3,-5-1,-35 41,24-25,4 4,-55 90,100-137,-1-2,-1-1,-3-1,-1-2,-2-2,-4 1,-442 372,481-408,-17 16,-1-1,-1 0,0-2,-1 0,-1-2,0-1,0 0,-1-2,0 0,-1-2,-10 1,-244-13,186-2,-673-31,25 54,-62 54,518-41,-828 82,512-49,-53-8,-10 39,-2-24,608-65,-750 23,-61 5,45-6,543-19,-57-14,-694-36,403-15,586 48,0-2,1-2,0-1,1-3,1-1,1-2,0-1,2-2,-33-28,3 6,-1042-666,793 505,-678-445,885 577,-4 5,-2 5,-4 6,-66-23,65 48,99 35</inkml:trace>
  <inkml:trace contextRef="#ctx0" brushRef="#br2" timeOffset="206164.675">10083 4270,'22'16,"28"-1,0-2,0-3,1-1,0-3,0-2,35-2,-53-1,658 13,377 1,-216 12,-190-18,-65 4,-221-10,111 22,1275-24,-230-1,-991 26,506 17,-136-17,486-15,-1086 1,-52-1,67-13,848-17,-276 16,-528-7,186 3,-104 38,-366-18</inkml:trace>
  <inkml:trace contextRef="#ctx0" brushRef="#br2" timeOffset="207305.215">18802 4925,'58'-13,"87"-34,-146 47,0 0,0 0,1 0,-1-1,0 1,0 0,1-1,-1 1,0-1,1 1,-1-1,0 1,1-1,-1 1,1-1,-1 0,1 1,-1-1,1 0,-1 1,1-1,0 0,-1 0,1 0,0 1,0-1,0 0,-1 0,1 0,0 1,0-1,0 0,0 0,0 0,1 1,-1-1,0 0,0 0,0 0,1 1,-1-1,0 0,1 0,-1 1,1-1,-1 0,1 1,-1-1,1 1,-1-1,1 0,0 1,-42 3,0 3,0 1,1 2,0 1,0 3,2 1,-34 17,6 3,2 2,2 3,2 2,1 4,3 1,1 4,3 1,2 3,3 2,-16 25,46-58,2-1,0 2,1 0,1 1,1 0,-7 25,16-40,1-1,-1 1,2 0,-1-1,1 1,1 0,0 0,0 0,1-1,1 1,-1 0,1-1,1 1,0-1,0 1,1-1,0 0,1-1,0 1,0-1,1 1,11 8,1 0,1-2,0 0,1-1,1 0,0-2,1-1,0-1,0 0,1-2,1 0,-1-2,1-1,24 3,20 2,0-2,1-3,0-3,0-4,-1-2,1-3,25-8,111-28,149-53,-254 66</inkml:trace>
  <inkml:trace contextRef="#ctx0" brushRef="#br2" timeOffset="209586.296">9899 4584,'0'-2,"-1"0,1 1,0-1,-1 0,1 0,0 1,0-1,0 0,1 1,-1-1,0 0,1 1,-1-1,1 0,-1 1,1-1,0 1,0-1,-1 1,1-1,0 1,1 0,-1-1,0 1,0 0,0 0,1 0,-1 0,0 0,1 0,-1 0,1 1,0-1,-1 0,1 1,-1-1,1 1,0-1,-1 1,1 0,0 0,-1 0,1 0,0 0,0 0,-1 1,1-1,0 0,-1 1,1-1,-1 1,1 0,0-1,0 2,3 5,-1 1,0-1,0 1,-1 0,0 0,0 1,-1-1,0 0,0 1,-1-1,0 5,27 417,-22-232,-8 0,-9 0,-27 129,-78 365,107-640,3 0,2 1,3-1,2 1,3 12,8 12</inkml:trace>
  <inkml:trace contextRef="#ctx0" brushRef="#br2" timeOffset="210617.468">10606 5265,'-44'307,"-32"224,61-457,5-49,8-51,2-14,3 1,1-1,2 1,1 1,3-1,1 1,1 1,2 0,2 1,2 0,1 1,1 1,2 2,1 0,2 1,1 1,1 1,20-15,-39 37,1 0,0 0,1 1,-1 0,1 1,1 0,-1 1,0 0,1 0,0 1,0 0,0 1,0 1,0-1,1 2,-1 0,0 0,0 1,1 0,-1 1,0 0,0 1,-1 0,1 1,0 0,-1 1,0 0,0 0,-1 1,1 0,-1 1,-1 0,1 1,-1 0,-4-4,-1 0,0 1,0 0,0-1,0 1,-1 0,0 1,0-1,0 0,0 0,-1 1,0-1,0 1,-1-1,0 1,1-1,-2 1,1 0,-1-1,0 1,0-1,0 0,-1 1,0-1,0 0,0 0,-1 0,1 0,-1 0,0-1,-1 1,1-1,-1 0,-2 2,-15 14,-1-2,-1 0,0-2,-1 0,-1-2,-13 6,-58 36,94-56,0 1,0-1,0 1,0-1,0 1,1 0,-1 0,0 0,0 0,1 0,-1 0,0 1,1-1,-1 0,1 1,0-1,0 1,-1 0,1-1,0 1,0 0,0 0,1 0,-1 0,0 0,1 0,-1-1,1 1,0 1,-1-1,1 0,0 0,0 0,1 0,-1 0,0 0,1 0,-1 0,1 0,-1-1,1 1,0 0,0 0,0 0,0-1,0 1,0 0,1-1,-1 1,1-1,-1 1,1-1,-1 0,1 0,0 0,-1 0,1 0,0 0,0 0,0 0,1 0,89 55,-63-41,-2 1,0 2,-1 1,0 0,12 15,-34-31,-1 0,0 0,0 0,0 0,-1 1,1-1,-1 1,0 0,0-1,0 1,0 0,-1 0,0 0,1 0,-1 1,-1-1,1 0,-1 0,1 0,-1 1,-1-1,1 0,0 1,-1-1,0 0,0 0,0 0,-1 0,1 0,-1 0,0 0,0 0,-1-1,1 1,-1-1,1 0,-2 2,-13 9,-1-1,0-1,-1 0,0-2,-1 0,0-1,0-1,-1-1,0 0,0-2,-9 1,-23 5,0-2,-1-2,0-3,0-2,0-3,0-2,-21-5,-32-9</inkml:trace>
  <inkml:trace contextRef="#ctx0" brushRef="#br2" timeOffset="212336.101">25009 6208,'-12'-1,"30"2,707 26,274-54,-492 55,-427-20</inkml:trace>
  <inkml:trace contextRef="#ctx0" brushRef="#br2" timeOffset="213632.813">26789 4584,'47'207,"118"604,-147-718,-4 1,-4 0,-4 0,-4 1,-5-1,-8 51,-7-45</inkml:trace>
  <inkml:trace contextRef="#ctx0" brushRef="#br2" timeOffset="214492.182">26134 5605,'-3'-27,"-6"61,6-18,-82 322,77-313,21-76,-1 5,2 1,2 0,1 1,3 1,2 1,1 1,2 1,2 1,1 1,3 1,0 2,29-24,-52 52,-1 1,1 0,0 0,0 1,1 0,-1 1,1-1,0 2,1-1,-1 1,0 1,1-1,0 2,-1-1,1 2,0-1,0 1,0 0,-1 1,1 0,0 1,0 0,-1 1,0 0,1 0,-1 1,0 0,-1 0,1 1,-1 0,1 1,8 10,0 0,-1 1,-1 0,0 1,-2 1,0 0,-1 1,0 0,-2 1,7 21,-14-34,0 0,-1 1,0-1,0 1,-1 0,0 0,0-1,-1 1,-1 0,1 0,-1 0,-1-1,1 1,-2 0,1-1,-1 0,0 0,-1 1,0-2,0 1,-1 0,0-1,0 0,-1 0,0-1,0 1,-19 14,-1-1,0-1,-2-1,0-2,0-1,-2-1,0-1,0-2,-1-1,-1-2,1 0,-1-3,-1 0,1-2,0-2,-10-1,-57 2</inkml:trace>
  <inkml:trace contextRef="#ctx0" brushRef="#br2" timeOffset="218039.752">10004 6653,'21'-8,"-1"76,-6 106,-8 0,-10 66,1 58,3-284,10 86,-9-97,0 0,0 0,0 0,0 0,0 0,0 0,1-1,-1 1,1 0,0-1,0 1,0-1,0 0,0 0,1 0,-1 0,1 0,-1 0,1-1,0 1,0-1,-1 1,1-1,0 0,0 0,0-1,0 1,0-1,1 1,154-9,144-17,182-43,333-30,-87 35,655 17,353 47,-927 42,-411-13,-239-20,863 69,-730-49,106-11,159-19,39-27,376-22,393 45,-498 29,106-40,-658 5,320-23,-105-12,198 2,-567 34,0 7,0 7,73 16,-110-8,-127-14,0 1,1-1,-1 0,0 1,0-1,0 0,1 0,-1 1,0-1,1 0,-1 0,1 0,-1 0,1 0,-1 0,1 0,0 0,-1 0,1 0,0 0,0 0,0 0,0 0,0 0,0 0,0 0,0 0,0 0,0 0,1 0,-1 0,0 0,1 0,-1 0,1 0,-1 0,1 0,-1 1,1-1,0 0,-1 0,1 0,0 1,0-1,-1 0,1 1,0-1,0 1,0-1,0 1,0-1,0 1,0 0,0-1,0 1,0 0,0 0,0 0,0 0,0 0,0 0,0 0,0 0,0 0,0 0,0 1,0-1,0 0,1 1,-38-77,4-2,3-1,3-1,4-1,4-1,3-1,4 0,4-1,3 0,4 0,7-52,0 51</inkml:trace>
  <inkml:trace contextRef="#ctx0" brushRef="#br2" timeOffset="219305.271">18410 6705,'-11'17,"-2"34,2 0,3 1,-1 45,5-55,-20 388,24-405,4-54,9-122,-4 33,5 2,29-112,-42 221,0 0,1 0,0 1,0-1,1 1,-1-1,1 1,1 0,-1 0,1 0,0 1,0-1,1 1,0 0,0 0,0 1,0-1,1 1,0 0,-1 1,1-1,1 1,-1 0,0 1,1 0,5-2,23-2,0 2,0 1,1 2,-1 2,18 2,-6-1,293 27,-253-14</inkml:trace>
  <inkml:trace contextRef="#ctx0" brushRef="#br2" timeOffset="219586.537">18541 7124,'18'0,"28"-5,24 0,17-5,13-1,11 2,5 3,4 1,0 3,-7 1,-23 1</inkml:trace>
  <inkml:trace contextRef="#ctx0" brushRef="#br2" timeOffset="219867.786">18279 7438,'5'0,"18"0,29 0,27 0,18 0,15 0,6-4,5-7,5 0,1 1,34 6,-12 5</inkml:trace>
  <inkml:trace contextRef="#ctx0" brushRef="#br2" timeOffset="254699.877">16315 394,'30'-5,"-29"4,1 0,-1 0,1 0,-1 0,1 1,-1-1,1 0,0 1,-1-1,1 1,0 0,-1 0,1-1,0 1,0 0,-1 0,1 0,0 1,-1-1,1 0,0 1,-1-1,1 1,-1 0,1-1,0 1,-1 0,1 0,-1 0,0 0,1 0,-1 0,0 0,0 1,0-1,0 0,0 1,0-1,0 0,0 1,0 0,-1-1,1 1,0 1,-2 6,0 1,0-1,-1 0,0 1,-1-1,0 0,0 0,-1 0,0-1,0 1,-3 2,4-6,-51 87,-4-2,-4-2,-29 26,5-2,76-99,-2 1,0 1,1 0,1 1,0 0,1 0,1 1,0 1,2-1,0 1,0 2,6-17,-1 0,1 0,0 1,0-1,0 0,1 0,-1 0,1 0,0 0,0 0,0-1,0 1,0 0,0 0,1-1,0 1,-1-1,1 1,0-1,0 1,0-1,0 0,1 0,-1 0,1-1,-1 1,1 0,0-1,-1 0,1 1,0-1,0 0,0-1,0 1,110 18,-109-18,637-1,-345 11,-297-11,0-1,0 1,1-1,-1 0,0 1,0-1,1 0,-1 0,1 0,-1 1,1-1,-1 0,1 0,-1 0,1 0,0 0,0 0,-1 0,1 0,0 0,0 0,0 0,0 0,0 0,0 0,0 0,1 0,-1 0,0 0,0 0,1 0,-1 0,1 0,-1 0,1 1,-1-1,1 0,-1 0,1 0,0 1,0-1,-1 0,1 1,0-1,0 1,0-1,0 1,-1-1,1 1,0-1,0 1,0 0,0-1,0 1,0 0,0 0,0 0,0 0,0 0,0 0,0 0,0 0,0 0,0 1,0-1,0 0,0 1,0-1,0 1,0-1,-117-107,43 43,3-3,4-3,2-2,4-4,2-2,5-2,3-3,-7-23,53 98,2 5,0 0,0-1,0 1,0-1,1 1,-1-1,1 1,0-1,0 0,0 0,1 1,-1-1,1 0,0 0,0 0,0 0,1 1,0-1,-1 0,1 0,0 1,2-3,18-8</inkml:trace>
  <inkml:trace contextRef="#ctx0" brushRef="#br2" timeOffset="258580.334">17807 446,'0'-1,"-1"0,0-1,0 1,1 0,-1 0,0 0,0 0,0 0,0 0,-1 0,1 0,0 0,0 0,0 0,-1 1,1-1,0 1,-1-1,1 1,-1-1,1 1,0 0,-1 0,1-1,-1 1,1 0,-1 1,0-1,0 0,-30 0,-1 1,1 2,0 1,1 2,-1 1,1 2,0 0,1 2,0 2,1 1,0 1,1 1,1 1,-15 14,4-6,2 3,0 1,2 1,1 2,2 1,1 2,1 1,2 1,-17 32,39-61,-1 1,1 0,1 0,0 0,0 0,0 0,1 1,1 0,0 0,0 0,1-1,0 2,1-1,0 0,0 0,1 0,1 0,-1 0,2-1,-1 1,1 0,1-1,0 0,0 0,1 0,0 0,0-1,1 1,2 1,8 1,0-1,1-1,0-1,1 0,0-1,0-1,0-1,1 0,-1-1,1-2,0 1,0-2,0-1,0 0,0-1,18-4,26-3,1-3,-2-3,0-3,36-15,12-7</inkml:trace>
  <inkml:trace contextRef="#ctx0" brushRef="#br2" timeOffset="258814.735">18017 1154,'4'0,"11"0,3 0</inkml:trace>
  <inkml:trace contextRef="#ctx0" brushRef="#br2" timeOffset="259283.453">19169 367,'-69'7,"2"2,-1 4,1 2,1 3,1 3,1 3,1 3,1 2,-41 28,-103 63,124-38,80-79,0-1,1 1,-1-1,1 1,0 0,0-1,0 1,0 0,0 0,0 0,1 0,-1 0,1 0,0 0,0 0,0 0,0 0,1 0,-1 0,1 0,0-1,0 1,0 0,0 0,0 0,1-1,-1 1,1-1,0 1,-1-1,1 0,0 1,0-1,1 0,1 1,11 7,1-2,1 1,0-2,0 0,0-1,1-1,0 0,0-2,0 0,1-1,1-1,-7 1,306 29,-303-29,-8-2,0 0,-1 0,1 1,0 0,0 1,0 0,-1 0,1 1,-1 0,0 0,0 0,0 1,0 0,1 1,-7-3,0 0,-1 0,1-1,0 1,-1 0,1 0,-1 0,1 0,-1 0,0 0,0 0,0 0,0 0,0 0,0 0,0 0,-1 0,1 0,-1-1,0 1,1 0,-1 0,0 0,0-1,0 1,0 0,0-1,-1 1,1-1,0 1,-1-1,1 0,-1 1,0-1,1 0,-1 0,0 0,0 0,1-1,-3 2,-25 15,-1 0,-1-2,0-1,-1-2,-1-1,-28 6,46-13,-89 25</inkml:trace>
  <inkml:trace contextRef="#ctx0" brushRef="#br2" timeOffset="259517.809">19065 1180,'-5'4,"-1"2</inkml:trace>
  <inkml:trace contextRef="#ctx0" brushRef="#br2" timeOffset="259908.404">19955 630,'-4'0,"20"-4,26-7,23-5,18 0,14-2,11 2,7 4,0 4,12 8,-15 4</inkml:trace>
  <inkml:trace contextRef="#ctx0" brushRef="#br2" timeOffset="260158.386">19745 970,'18'0,"23"0,24 0,21 0,20-4,9-2,7 0,5-3,4 0,-8 1,-6 3,12 1,-16 2</inkml:trace>
  <inkml:trace contextRef="#ctx0" brushRef="#br2" timeOffset="261173.936">21369 682,'18'0,"23"-4,23-2,23 0,14 1,8 2,3 1,14 1,-15 0</inkml:trace>
  <inkml:trace contextRef="#ctx0" brushRef="#br2" timeOffset="262126.994">22285 1049,'53'-84,"103"-145,68-66,-178 236,3 2,3 2,2 2,9-4,48-6,-107 62,0 0,-1 0,1 1,-1-1,1 1,0-1,-1 1,1 0,0 1,-1-1,1 1,0-1,-1 1,1 0,-1 1,1-1,-1 0,0 1,1 0,-1 0,0 0,0 0,0 0,-1 1,1-1,0 1,-1 0,0 0,1 0,-1 0,0 0,-1 1,9 17,-1 1,-1 1,-2 0,0 0,-1 0,-1 0,0 25,1-11,34 511,-33-421,-14 10,-7-105</inkml:trace>
  <inkml:trace contextRef="#ctx0" brushRef="#br2" timeOffset="262376.971">22599 734,'18'0,"28"5,20 1,16 4,12 1,13 2,27 4,-8-1</inkml:trace>
  <inkml:trace contextRef="#ctx0" brushRef="#br2" timeOffset="262939.429">22311 106,'5'0,"1"-4,-14 16,-27 24,-26 28,-16 21,1 0,4 4,14 9,18 1,15-3,25-9,35-1,29-6,27-13,19-13,23-11,-12-13</inkml:trace>
  <inkml:trace contextRef="#ctx0" brushRef="#br2" timeOffset="263394.398">23909 290,'-5'0,"-5"18,-1 23,-4 23,-3 23,1 14,-1 3,-2-2,-1 3,-3 7,4-17</inkml:trace>
  <inkml:trace contextRef="#ctx0" brushRef="#br2" timeOffset="263644.379">23438 734,'18'5,"28"1,23-1,24 0,8-2,10-1,3 0,1-7,2-9,-18-4</inkml:trace>
  <inkml:trace contextRef="#ctx0" brushRef="#br2" timeOffset="264284.956">24642 367,'-86'295,"45"-185,-5-2,-4-2,-47 70,71-137,14-37,43-104,-6 45,4 2,1 1,3 2,2 1,3 1,1 2,3 2,1 2,3 2,1 2,2 1,1 3,40-19,-72 44,1 1,0 1,1 1,0 0,0 2,18-4,-36 10,-1-1,0 0,0 1,0-1,1 1,-1 0,0-1,0 1,1 0,-1 0,0 0,1 0,-1 0,0 0,1 0,-1 0,0 0,0 1,1-1,-1 1,0-1,0 1,1-1,-1 1,0-1,0 1,0 0,0 0,0 0,0 0,0 0,0 0,0 0,-1 0,1 0,0 0,-1 0,1 0,0 0,-1 1,0-1,1 0,-1 1,0-1,1 0,-1 0,0 1,0 0,-31 61,3-34,0-1,-2-1,-1-1,-1-2,-7 3,-63 49,99-75,1 0,0 1,0-1,0 0,0 1,0 0,0-1,0 1,0 0,0 0,1 0,-1 0,1 1,-1-1,1 0,0 0,0 1,0-1,0 1,1-1,-1 1,1-1,-1 1,1-1,0 1,0 0,0-1,0 1,1-1,-1 1,1 0,-1-1,1 0,0 1,0-1,0 1,0-1,0 0,1 0,-1 1,1-1,-1 0,1 0,0-1,0 1,0 0,0 0,0-1,0 0,0 1,1-1,-1 0,1 0,-1 0,1 0,189 113,-190-113,1 1,0-1,0 1,-1 0,1 0,-1 0,0 0,1 1,-1-1,0 1,0-1,-1 1,1 0,0-1,-1 1,0 0,0 0,0 0,0 0,0 0,0 1,-1-1,0 0,1 0,-1 0,0 1,-1-1,1 0,0 0,-1 0,0 0,0 0,0 0,0 0,0 0,-1 0,1 0,-1 0,0-1,0 1,0-1,0 1,0-1,0 0,-1 0,1 0,-1 1,-22 15,-1-2,0 0,-2-2,1-1,-1-1,-1-1,0-1,-1-2,0-1,0-2,-23 2,-68 0,6-10</inkml:trace>
  <inkml:trace contextRef="#ctx0" brushRef="#br2" timeOffset="264645.968">25088 133,'28'28,"11"2,57 42,-4 4,23 29,-89-79,0 2,-2 1,-1 1,-2 0,-1 2,-1 1,-1 0,-3 1,6 19,-16-38,-1 1,-1-1,0 1,-2 0,0 0,0 0,-1 0,-1 0,-1 0,0 0,-1 0,-1-1,-1 1,0-1,0 0,-2-1,0 1,-1-1,0 0,-1-1,-9 11,-21 22,-1-3,-2-1,-2-2,-2-2,-1-2,-2-2,-1-3,-2-1,-1-3,-1-2,-1-3,-47 13,-4-3</inkml:trace>
  <inkml:trace contextRef="#ctx0" brushRef="#br2" timeOffset="270176.801">16079 1782,'-27'27,"-207"292,70-113,162-203,-50 86,50-86,1-1,1 1,-1 0,0 0,1 0,-1 0,1 0,0-1,0 1,0 0,0 0,1 0,-1 0,1 0,0 0,-1-1,1 1,1 0,-1-1,0 1,1-1,-1 1,1-1,0 1,-1-1,1 0,0 0,1 0,-1 0,0 0,0-1,2 1,13 6,1 0,0-2,1 0,-1-1,1-1,0-1,0 0,0-2,1 0,-1-1,2-1,-8 1,762-13,-712 13,-23 2,-1-2,0-3,0 0,27-7,-64 9,1 1,-1 0,0-1,1 0,-1 1,0-1,1 0,-1 0,0 0,0-1,0 1,0 0,0-1,0 1,-1-1,1 0,0 1,-1-1,1 0,-1 0,0 0,1 0,-1-1,0 1,0 0,-1 0,1-1,0 1,-1 0,1-1,-1 1,0-1,-34-70,-233-188,64 29,119 120</inkml:trace>
  <inkml:trace contextRef="#ctx0" brushRef="#br2" timeOffset="271082.988">17337 1756,'-11'26,"-10"289,11-212,-5 0,-27 96,2-102,39-96,1 0,0-1,-1 1,1 0,-1-1,1 1,-1-1,1 1,-1-1,0 1,1-1,-1 0,0 1,1-1,-1 0,0 1,1-1,-1 0,0 0,0 0,1 1,-1-1,0 0,0 0,1 0,-1 0,0-1,0 1,1 0,-1 0,0 0,1 0,-1-1,0 1,0 0,1-1,-1 1,1-1,-1 1,0 0,1-1,-1 0,1 1,-1-1,1 1,-1-1,1 1,0-1,-1 0,1 1,0-1,-1 0,1 0,0 1,0-1,0 0,-1 1,1-1,0 0,0 0,0 1,0-1,0 0,1 0,-1 1,0-1,0 0,0 0,-3-21,0 0,1-1,1 1,1-1,1 1,1-1,0 1,2-1,1-11,3-29,2 0,4 0,2 1,3 1,17-35,-22 64,1 0,2 1,1 1,2 1,0 0,2 2,1 0,1 1,2 2,26-20,-43 35,0 1,1 0,0 1,0 0,1 1,0 0,0 1,1 0,-1 0,1 1,0 1,0 0,0 1,0 0,1 1,-1 0,1 1,-1 0,0 1,1 1,-1 0,0 0,0 1,0 1,6 2,-7 4,0 0,0 1,-2 0,1 0,-1 1,-1 1,0-1,-1 1,0 0,-1 1,-1 0,0 0,0 0,-2 1,0-1,0 1,-2-1,0 1,0 0,-1 0,-1 0,-2 11,-1-9,0 1,0-1,-2 0,0 0,-1-1,-1 0,0 0,-2-1,1 0,-2 0,0-1,-1 0,0-1,-1-1,0 0,-1 0,0-2,-7 4,-12 8,-2-1,0-3,-2 0,1-3,-2-1,0-1,-29 4,-53 7</inkml:trace>
  <inkml:trace contextRef="#ctx0" brushRef="#br2" timeOffset="271347.003">17755 2673,'14'-5,"3"-1</inkml:trace>
  <inkml:trace contextRef="#ctx0" brushRef="#br2" timeOffset="271846.965">18829 1704,'35'-46,"-41"37,-84 25,14 12,1 3,2 3,1 4,2 2,-61 48,120-80,2-4,1 1,0 0,0 1,0 0,1 0,0 0,0 1,1 0,0 1,0-1,1 1,-1 0,2 1,-1-1,1 1,1 0,-1 0,0 5,6-8,0 0,0 0,1-1,-1 1,1 0,1-1,-1 0,1 0,0 0,0 0,0-1,0 0,1 0,0 0,0 0,0-1,0 1,1-1,-1-1,1 1,0-1,0 0,0 0,0-1,5 2,238 54,-198-50,-1 3,0 1,-1 3,0 2,5 5,-52-21,1 1,0 0,0 0,0 0,0 0,-1 0,1 1,0-1,-1 1,1-1,-1 1,0 0,1 0,-1 0,0 1,0-1,-1 0,1 1,0-1,-1 1,1 0,-1-1,0 1,0 0,0 0,0 0,-1 0,1 0,-1 0,0 0,0 0,0 1,-4 3,0 1,-1-1,0 1,0-2,-1 1,0 0,0-1,0 0,-1-1,0 1,0-1,0-1,-9 5,-17 8,-1-1,0-2,-1-1,-1-2,0-2,0 0,-2-3,-66 11</inkml:trace>
  <inkml:trace contextRef="#ctx0" brushRef="#br2" timeOffset="272081.322">19038 2673,'5'0,"1"0</inkml:trace>
  <inkml:trace contextRef="#ctx0" brushRef="#br2" timeOffset="272643.784">20086 1886,'18'0,"23"0,23 0,23 0,19 0,8 0,9 0,4 0,-14 5,-14 5,-23 2</inkml:trace>
  <inkml:trace contextRef="#ctx0" brushRef="#br2" timeOffset="272878.094">20033 2280,'9'0,"20"4,24 2,21 0,19-1,12-2,11-1,3-1,-1-1,-3 5,2 5,-20 1</inkml:trace>
  <inkml:trace contextRef="#ctx0" brushRef="#br2" timeOffset="273909.253">21735 1677,'0'13,"0"27,0 25,-4 14,-2 12,-4 8,-10 9,0-9,-7-21,1-24</inkml:trace>
  <inkml:trace contextRef="#ctx0" brushRef="#br2" timeOffset="274174.918">21395 1992,'9'4,"16"6,22 2,21-2,16-2,16-3,14-6,1-8,20-7,-12 0</inkml:trace>
  <inkml:trace contextRef="#ctx0" brushRef="#br2" timeOffset="274846.742">22206 2541,'6'-23,"66"-113,5 2,7 4,5 4,6 4,22-16,34-26,-149 161,0-1,0 1,0 0,0 0,1 0,-1 0,1 0,0 1,0-1,0 1,0-1,0 1,1 0,-1 1,1-1,-1 1,1-1,0 1,-1 0,1 0,0 1,0-1,0 1,0 0,-1 0,1 0,0 0,0 1,0-1,0 1,-1 0,1 0,0 1,-1-1,1 1,-1 0,1-1,-1 2,1-1,5 16,0-1,-1 1,-1 0,-1 1,0 0,-1 0,-2 0,1 0,-2 1,-1-1,-1 1,2-5,27 551,-31-487,-3-19</inkml:trace>
  <inkml:trace contextRef="#ctx0" brushRef="#br2" timeOffset="275081.099">22573 2044,'18'4,"23"7,24 5,17 0,18-3,14-3,5-4,14-7,-16-3</inkml:trace>
  <inkml:trace contextRef="#ctx0" brushRef="#br2" timeOffset="275674.806">22285 1285,'6'1,"-22"22,-223 227,198-205,2 2,2 2,3 1,2 2,2 1,-4 13,23-46,1 1,1 0,1 1,1 0,0 0,2 1,1-1,0 1,2 0,1 0,1 0,0 0,2 0,1 0,1 0,0 0,2-1,3 6,2-7,1-1,1-1,1 0,0 0,2-2,0 0,1 0,0-2,1 0,1-1,1-1,0-1,0 0,1-2,1 0,5 0,21 7,1-2,1-3,0-2,0-2,1-2,50 0,135-20,-123 0</inkml:trace>
  <inkml:trace contextRef="#ctx0" brushRef="#br2" timeOffset="276049.778">23803 1730,'-4'0,"-2"5,-4 14,-9 26,-6 15,-3 19,-1 19,-5 10,-1 14,5-15</inkml:trace>
  <inkml:trace contextRef="#ctx0" brushRef="#br2" timeOffset="276284.146">23306 2044,'14'0,"25"4,26 7,23 0,10 0,6-3,4-3,5-6,6-4,-18 0</inkml:trace>
  <inkml:trace contextRef="#ctx0" brushRef="#br2" timeOffset="277295.828">24642 1652,'0'0,"0"1,0-1,0 1,0-1,0 0,0 1,0-1,0 1,-1-1,1 1,0-1,0 1,0-1,-1 0,1 1,0-1,-1 1,1-1,0 0,-1 1,1-1,0 0,-1 1,1-1,-1 0,1 0,-1 0,1 1,0-1,-1 0,1 0,-1 0,1 0,-1 0,1 0,-1 0,1 0,-1 0,1 0,-1 0,1 0,-1 0,1 0,-1 0,1 0,0-1,-1 1,1 0,-1 0,1-1,-1 1,1 0,0 0,-1-1,1 1,0-1,-1 1,1 0,0-1,0 1,-1-1,1 1,0 0,0-1,0 1,-1-1,1 1,0-1,0 1,-27 44,2 2,2 0,-17 49,-7 15,-76 133,76-183,45-77,11-15,1 1,2 0,0 1,2 0,2 2,3-6,18-30,3 1,2 2,3 2,3 2,2 2,2 3,40-31,-71 67,1 1,1 0,0 2,0 1,2 0,-1 2,2 1,12-3,-26 9,0 0,0 1,0 0,0 1,1 0,-1 1,1 0,-1 1,0 0,0 1,1 1,-1 0,-1 0,1 1,0 1,-1 0,0 1,0 0,0 0,-8-3,0-1,0 0,0 1,0-1,-1 1,1 0,-1-1,1 1,-1 1,0-1,-1 0,1 0,0 1,-1-1,0 1,0-1,0 1,0 0,0-1,-1 1,0 0,1 0,-2-1,1 1,0 0,-1 0,1-1,-1 1,-1 2,-59 96,-165 110,224-211,0 1,1-1,-1 0,0 1,0-1,0 1,1-1,-1 1,1 0,0 0,-1-1,1 1,0 0,0 0,0 0,0 1,0-1,1 0,-1 0,1 0,-1 1,1-1,0 0,0 0,0 1,0-1,0 0,0 1,1-1,-1 0,1 0,0 0,0 1,-1-1,1 0,1 0,-1 0,0 0,0-1,2 2,122 52,26 2,-149-56,0 0,0 1,1-1,-1 1,0-1,-1 1,1 0,0-1,0 1,-1 0,1 0,-1 0,1 0,-1 1,0-1,0 0,0 0,0 1,-1-1,1 1,0-1,-1 1,0-1,0 1,1-1,-1 1,-1-1,1 1,0-1,-1 1,1-1,-2 3,-50 65,11-42,-1-1,-1-2,-1-2,-1-2,-1-2,-1-2,-1-2,0-2,0-2,-1-2,-1-2,-9-2,-32 4</inkml:trace>
  <inkml:trace contextRef="#ctx0" brushRef="#br2" timeOffset="277577.108">25977 1756,'-4'0,"-16"22,-12 30,-5 23,3 18,7 28,9-7</inkml:trace>
  <inkml:trace contextRef="#ctx0" brushRef="#br2" timeOffset="277818.824">25585 1886,'18'9,"18"12,27 2,20-2,13-5,22-6,-9-4</inkml:trace>
  <inkml:trace contextRef="#ctx0" brushRef="#br2" timeOffset="278131.254">26920 1521,'-99'35,"23"-4,1 2,2 4,2 3,2 3,-59 48,118-84,-1 1,1 0,1 1,-1 0,1 0,1 1,0 0,0 0,1 1,1 0,-1 0,2 1,0 0,0 0,1 0,0 0,1 1,1-1,0 1,1 0,0 0,0 0,2-1,0 1,0 0,1 0,1-1,3 12,5-6,2-2,-1 1,2-2,0 0,1 0,0-2,1 1,1-2,0 0,1-2,0 0,0 0,1-2,0 0,1-1,0-1,0-1,0-1,0-1,1 0,-1-2,13 0,6 0,1-1,-1-2,0-1,37-9,42-13</inkml:trace>
  <inkml:trace contextRef="#ctx0" brushRef="#br2" timeOffset="278491.88">27392 1049,'18'18,"14"23,12 23,6 23,-5 14,-6 8,-9-1,-15-6,-18 2,-18 2,-18-1,-21 1,-14-9,-16-17,-37-8,3-16</inkml:trace>
  <inkml:trace contextRef="#ctx0" brushRef="#br2" timeOffset="282225.918">16158 2934,'-32'27,"-418"462,284-316,116-93,50-78,-1 1,1-1,0 1,-1 0,1-1,0 1,0 0,1-1,-1 1,1-1,-1 1,1-1,0 1,0-1,0 1,0-1,0 1,0-1,1 0,-1 0,1 0,0 0,-1 0,1 0,0 0,0-1,0 1,1-1,-1 1,0-1,0 0,1 0,0 1,23 8,1-1,-1-1,2-1,-1-1,1-2,-1 0,1-2,21-1,-26 0,186 6,0-8,4-10,-209 11,119-22,-119 20,0 1,0-1,0 1,-1-1,1-1,0 1,-1 0,0-1,0 0,0 0,0 0,0 0,0 0,-1 0,1-1,-1 1,0-1,0 0,-1 1,1-1,-1 0,1 0,-1 0,-1 0,1-1,0 1,-1-4,-2-8,0 0,-1 0,-1 0,0 0,-2 0,0 1,0 0,-1 0,-1 1,-7-10,-114-183,80 133,2-1,5-3,-18-46,26 33</inkml:trace>
  <inkml:trace contextRef="#ctx0" brushRef="#br2" timeOffset="283163.405">17834 2804,'-2'-2,"1"0,-1 1,0-1,0 1,0-1,0 1,0 0,0 0,0 0,0 0,0 0,-1 0,1 0,0 1,-1 0,1-1,0 1,-1 0,1 0,0 0,-1 0,1 0,0 1,-1-1,1 1,0 0,-2 0,3-1,-39 9,1 1,0 2,1 2,1 1,0 2,1 2,0 1,2 2,1 1,1 2,-11 10,13-13,1 2,0 0,2 2,1 1,1 1,2 2,1 0,1 1,1 1,2 1,1 0,2 2,1 0,2 0,-4 23,14-48,0 0,1-1,0 1,1 0,0 1,1-1,0-1,0 1,1 0,0 0,1 0,0-1,1 1,0-1,0 0,1 0,0-1,0 1,1-1,0 0,1-1,0 0,0 0,0 0,1-1,0 0,1 0,-1-1,1 0,5 2,3-5,-1-1,1-1,0-1,-1 0,1-1,-1-1,1-1,-1 0,0-1,0 0,-1-2,0 0,0 0,0-1,-1-1,-1-1,1 0,-1 0,-1-2,0 1,-1-2,0 1,-1-1,2-5,-5 10,-1 0,0-1,-1 1,0-1,0-1,-1 1,0-1,-1 0,0 0,0 0,-1 0,-1 0,0 0,0-1,-1 1,0 0,0-1,-2 1,1 0,-1 0,0 0,-2-3,3 12,0-1,1 0,-1 0,1 0,-1 1,1-1,0 0,0 0,0 0,0 0,0 0,0 0,0 1,1-1,-1 0,1 0,-1 0,1 1,0-1,-1 0,1 0,0 1,0-1,0 1,1-1,-1 1,0-1,1 1,-1 0,0 0,1 0,-1-1,1 1,0 1,-1-1,1 0,0 0,0 1,-1-1,1 1,0-1,0 1,0 0,0 0,0 0,0 0,-1 0,1 0,0 0,0 0,0 1,0-1,167-3,-60 5</inkml:trace>
  <inkml:trace contextRef="#ctx0" brushRef="#br2" timeOffset="283413.388">17965 3668,'0'-5,"4"4,2 1</inkml:trace>
  <inkml:trace contextRef="#ctx0" brushRef="#br2" timeOffset="284069.563">18541 2882,'-70'142,"24"-37,-4-3,-5-2,-21 23,23-56,26-46,26-46,21-19,1 0,1 2,3 0,2 2,9-10,-33 46,49-71,3 2,4 3,2 2,3 3,13-6,-62 57,0 2,0 0,1 0,0 2,1 0,0 0,1 2,0 0,0 1,1 1,0 1,0 1,0 0,0 1,1 1,16 1,-32 1,1 1,0 0,0 0,-1 1,1-1,-1 1,1 0,-1 0,0 0,0 1,0-1,0 1,0 0,0 0,-1 1,1-1,-1 1,0-1,0 1,-1 0,1 0,-1 1,0-1,0 0,0 1,0-1,-1 1,0 0,0-1,0 1,0 0,-1 4,0 2,0 1,0 0,-2-1,1 1,-1-1,-1 0,0 0,-1 0,0 0,-1 0,0-1,0 0,-3 4,-19 18,-2 0,-1-2,-1-1,-1-2,-2-1,0-2,-2-1,-1-1,0-2,-2-2,0-2,-40 11,-110 34,186-61,1 0,-1 1,1-1,-1 0,1 1,0 0,-1 0,1-1,0 1,0 1,0-1,0 0,-1 0,2 1,-1 0,0-1,0 1,0 0,1 0,-1-1,1 1,-1 0,1 1,0-1,0 0,0 0,0 1,0-1,1 0,-1 1,1-1,-1 0,1 1,0-1,0 1,0-1,0 1,1-1,-1 1,8 8,0-2,1 1,-1-1,2 0,0-1,0 0,0-1,1 0,0 0,0-1,5 1,-13-5,109 56,5-4</inkml:trace>
  <inkml:trace contextRef="#ctx0" brushRef="#br2" timeOffset="284303.947">19169 3668,'4'0,"2"0</inkml:trace>
  <inkml:trace contextRef="#ctx0" brushRef="#br2" timeOffset="287819.323">19850 3040,'18'0,"28"-5,24-5,18-2,16 1,9 3,2-1,0 0,7-3,-18 1</inkml:trace>
  <inkml:trace contextRef="#ctx0" brushRef="#br2" timeOffset="288100.539">19981 3301,'0'-5,"4"-1,24 1,26 0,20 6,7 3,12 1,8-1,5-1,2 0,18-2,-13 0</inkml:trace>
  <inkml:trace contextRef="#ctx0" brushRef="#br2" timeOffset="288631.75">21421 3144,'4'0,"25"8,24 4,21-1,16-2,11-2,5-3,12 2,-14 1</inkml:trace>
  <inkml:trace contextRef="#ctx0" brushRef="#br2" timeOffset="289493.13">22887 2698,'-25'4,"-1"0,1 2,0 0,0 2,0 1,1 1,1 1,0 1,0 0,-19 16,21-17,1 1,0 1,0 0,1 2,1 0,1 1,0 1,1 0,1 1,0 1,2 0,0 1,1 1,1 0,1 0,1 1,1 0,0 1,2 0,1 0,-2 21,7-34,1 1,0-1,0 1,1-1,1 0,-1 1,2-1,-1 0,2-1,-1 1,1-1,1 0,-1 0,2 0,-1-1,1 0,0 0,1-1,0 0,0 0,0-1,1 0,0 0,0-1,1 0,-1-1,1 0,0 0,10 1,10 2,1-2,0-1,0-1,1-2,-1-1,0-1,0-2,0-1,0-2,-1 0,1-3,-1 0,69-22</inkml:trace>
  <inkml:trace contextRef="#ctx0" brushRef="#br2" timeOffset="290258.722">23227 2804,'1'0,"0"0,0 1,0-1,0 1,-1-1,1 1,0-1,-1 1,1 0,0-1,-1 1,1 0,-1 0,1-1,-1 1,1 0,-1 0,0 0,1 0,-1 0,0-1,0 1,0 0,1 0,-1 0,0 0,0 0,0 0,-1 0,1 0,0 0,0 0,0-1,-1 1,1 0,0 0,-1 0,1 2,-6 53,-2 0,-3 0,-2-1,-3-1,-2 0,-19 40,-42 43,79-138,0 0,0 1,0-1,-1 0,1 0,0 1,-1-1,1 0,0 1,-1-1,1 0,-1 1,1-1,-1 0,1 1,-1-1,1 1,-1-1,0 1,1 0,-1-1,0 1,1-1,-1 1,0 0,0 0,1-1,-1 1,0 0,0 0,1 0,-1 0,0 0,0 0,0 0,1 0,-1 0,0 0,0 1,1-1,-1 0,0 0,0 1,1-1,-1 0,0 1,1-1,-1 1,1-1,-1 1,0-1,1 1,-1 0,1-1,-1 1,1-1,0 1,-1 0,1 0,0-1,-1 1,1 0,0-1,0 1,0 0,0 0,3-18,1 1,0 0,2 0,0 0,1 1,0 0,7-10,10-19,3 0,1 2,2 1,2 2,1 1,2 1,2 2,1 2,2 1,1 2,42-23,-69 45,1-1,0 2,1 0,0 1,0 0,0 2,1 0,9-1,-25 4,1 1,-1-1,0 1,1 0,-1 0,0-1,1 1,-1 0,1 0,-1 0,0 1,1-1,-1 0,0 0,1 1,-1-1,0 1,1-1,-1 1,0 0,0-1,1 1,-1 0,0 0,0 0,0 0,0 0,0 0,0 0,-1 0,1 0,0 0,0 0,-1 1,1-1,-1 0,1 1,-1-1,0 0,1 1,-1-1,-21 54,-120 91,139-144,0 0,0 1,0-1,0 1,1-1,-1 1,1 0,-1-1,1 1,0 0,0 0,0 0,1 0,-1 0,1 0,0 0,0 0,0 0,0 0,0 0,0 0,1 0,0 0,-1 0,1 0,0 0,1 0,-1 0,0-1,1 1,-1-1,1 1,0-1,0 1,0-1,0 0,1 0,-1 0,0 0,1 0,-1-1,1 1,0-1,0 1,0-1,129 97,-130-95,0 0,-1 0,1 0,-1 0,0 0,1 0,-2 0,1 0,0 0,0 0,-1 1,0-1,0 0,0 1,0-1,0 0,0 0,-1 1,0-1,0 0,0 0,0 0,0 0,0 0,-1 0,1 0,-1 0,0-1,0 1,0-1,0 1,-1-1,1 1,-91 71,59-58,-1-1,-1-2,1-1,-2-2,0-1,0-2,0-2,-1-1,0-2,-7-2,-59 2</inkml:trace>
  <inkml:trace contextRef="#ctx0" brushRef="#br2" timeOffset="292508.566">24014 2856,'0'4,"0"6,0 24,-4 24,-7 20,-5 18,0-2,-2-12,2-17,-5-14,1-16</inkml:trace>
  <inkml:trace contextRef="#ctx0" brushRef="#br2" timeOffset="292758.552">23751 3118,'14'5,"22"5,18 1,18-1,10-6,35-14,-2-4</inkml:trace>
  <inkml:trace contextRef="#ctx0" brushRef="#br2" timeOffset="293343.198">24825 2856,'-3'-10,"-11"9,0 0,-1 1,1 1,0 0,0 1,0 1,0 0,-9 3,-7 1,4-2,1 1,-1 0,1 2,0 1,1 1,0 1,1 1,0 2,1 0,0 1,1 1,1 0,1 2,0 1,1 0,-10 16,25-30,0 0,0 0,0 1,1-1,0 1,0-1,0 1,1 0,0-1,0 1,0 0,1 0,0 0,0 0,0 0,1 0,0-1,0 1,1 0,-1 0,1-1,0 1,1-1,-1 0,1 0,0 1,1-2,-1 1,1 0,0-1,0 0,0 0,1 0,1 1,15 11,1-1,1-1,1 0,0-2,0-1,1-1,1-1,-1-1,2-2,-1 0,1-2,-1-1,1-1,0-1,0-1,0-2,0 0,21-6,60-10</inkml:trace>
  <inkml:trace contextRef="#ctx0" brushRef="#br2" timeOffset="293683.125">25428 2829,'0'-4,"-5"2,-1 11,-4 22,-5 10,-4 3,-12 15,-6 16,-5 22,5-5</inkml:trace>
  <inkml:trace contextRef="#ctx0" brushRef="#br2" timeOffset="293917.483">24930 3040,'5'0,"14"4,13 2,15-1,17-1,19-5,37-7,-3-2</inkml:trace>
  <inkml:trace contextRef="#ctx0" brushRef="#br2" timeOffset="294479.919">25846 2725,'-14'52,"-5"11,-3-2,-3 0,-2-2,-3-1,-2-2,-3 0,-34 39,-4-11,74-84,-1-1,0 1,0-1,0 1,0-1,1 1,-1-1,0 1,0-1,0 1,0-1,0 1,0-1,-1 1,1-1,0 1,0-1,0 1,0-1,0 1,-1 0,1-1,0 1,0-1,-1 1,1-1,0 1,-1 0,1-1,-1 1,1 0,0 0,-1-1,1 1,-1 0,1 0,-1-1,1 1,0 0,-1 0,1 0,-1 0,1 0,-1 0,1 0,-1 0,1 0,-1 0,1 0,-1 0,1 0,-1 0,15-26,1 0,1 1,2 0,0 2,2 0,0 1,1 1,1 1,2 1,10-7,-9 6,7-10,2 1,1 2,1 1,1 2,1 1,1 3,1 1,1 2,0 1,1 2,40-6,-75 18,-1 1,0 0,1 0,-1 0,1 1,-1 0,1 1,-1-1,1 1,-1 0,0 1,0 0,1 0,-1 0,0 1,-1-1,1 1,0 1,-1-1,0 1,1 0,-2 0,1 1,0-1,-1 1,0 0,0 1,0-1,-1 0,0 1,0 0,0 0,-1 1,-2 8,0 0,-1 0,-1 0,-1 0,0 0,-1-1,0 1,-1-1,-1 0,0 0,-1-1,-1 1,0-2,0 1,-2-1,1 0,-1-1,-1 0,0-1,-1 0,-2 0,-6 7,0-1,-2-1,0-2,0 0,-1-1,-1-1,0-1,0-1,-1-1,0-2,-1 0,1-2,-1-1,0 0,0-2,-16-2,-59-7</inkml:trace>
  <inkml:trace contextRef="#ctx0" brushRef="#br2" timeOffset="294776.751">26658 2829,'-4'0,"-7"0,-9 22,-6 26,-8 26,-2 28,4-4</inkml:trace>
  <inkml:trace contextRef="#ctx0" brushRef="#br2" timeOffset="295042.409">26161 2986,'18'5,"23"1,28 0,19-2,13-1,15 0,-11-2</inkml:trace>
  <inkml:trace contextRef="#ctx0" brushRef="#br2" timeOffset="295511.07">26973 2673,'-22'32,"-150"499,151-471,9-51,11-37,1 24,2-70,4 0,3 1,3 1,4-3,-15 66,1-1,0 1,0 1,1-1,0 0,1 1,0 0,0-1,1 1,0 1,0-1,1 1,0 0,0 0,1 1,0 0,0 0,0 0,1 1,-1 0,1 1,1 0,5-3,24-3,1 1,-1 2,1 1,0 3,36 0,-62 3,89-3</inkml:trace>
  <inkml:trace contextRef="#ctx0" brushRef="#br2" timeOffset="295761.097">26737 3092,'4'4,"16"11,26 3,18-3,21-2,14-5,21-3,-10-2</inkml:trace>
  <inkml:trace contextRef="#ctx0" brushRef="#br2" timeOffset="295941.175">26606 3432,'18'8,"28"9,24 4,18 0,12 0,-3-3,1-5,1-9,6-10,-15-3</inkml:trace>
  <inkml:trace contextRef="#ctx0" brushRef="#br2" timeOffset="296300.535">27444 2228,'46'60,"-2"3,-3 2,-3 1,-2 3,-4 0,19 60,-42-102,0 0,-2 1,-1-1,-1 1,-2 0,-1 1,0-1,-3 0,0 1,-2-1,0 0,-2 0,-2 0,0-1,-2 0,-1 0,-1-1,-1 0,-1-1,-1-1,-2 0,-12 15,-3-7,-2-2,-1-1,-2-1,-1-2,0-2,-2-1,-1-3,0 0,-2-3,0-1,-22 3,-19 3</inkml:trace>
  <inkml:trace contextRef="#ctx0" brushRef="#br2" timeOffset="323893.738">28125 1573,'18'0,"28"4,24 2,18 4,16 0,22-1,-11-2</inkml:trace>
  <inkml:trace contextRef="#ctx0" brushRef="#br2" timeOffset="324190.591">28152 1940,'-5'0,"-1"4,5 6,11 2,27-2,28-2,17-3,13-2,3 3,8 0,-2 0,18 2,-12 1</inkml:trace>
  <inkml:trace contextRef="#ctx0" brushRef="#br2" timeOffset="325996.56">29565 1049,'4'0,"-3"-1,0 1,1-1,-1 1,1 0,-1-1,1 1,-1 0,1 0,-1 0,1 0,-1 0,1 0,-1 1,0-1,1 0,-1 1,1-1,-1 1,0-1,1 1,-1 0,0 0,0-1,1 1,-1 0,0 0,0 0,0 0,0 1,0-1,0 0,-1 0,1 0,0 1,0-1,-1 0,1 1,-1-1,0 1,1-1,-1 1,0-1,0 1,0-1,0 0,0 1,0-1,0 1,0-1,0 1,-1-1,0 2,-9 43,-1-1,-3-1,-2 0,-1-1,-23 39,27-54,-247 498,255-516,3-7,-1 0,1 0,0 1,0-1,0 1,1-1,-1 1,1 0,-1-1,1 1,1 0,-1 0,0 0,1 0,0 0,0 0,0 0,0 0,1 0,0 0,0 0,0 0,0-1,0 1,1 0,-1-1,1 1,0-1,0 1,1-1,-1 0,2 2,121 37,-28-21,1-5,1-5,26-2,-119-8,0 0,1 0,-1 0,0-1,1 0,-1 0,1-1,-1 0,0 0,0 0,0-1,1 0,-1 0,-1 0,1-1,0 0,-1 0,1 0,-1-1,0 0,0 0,0 0,-1-1,0 1,1-1,-2 0,1-1,-1 1,1 0,-1-1,-1 0,1 0,-1 0,0 0,0-2,-1-21,0 0,-3 0,0 0,-2 0,-1 1,-1-1,-1 1,-9-21,13 40,-165-435,143 350,13 14</inkml:trace>
  <inkml:trace contextRef="#ctx0" brushRef="#br2" timeOffset="326559.02">30325 1049,'0'4,"0"25,0 28,0 23,0 16,-4 5,-7 7,-1 3,-2-13,0-18,-6-32,0-24</inkml:trace>
  <inkml:trace contextRef="#ctx0" brushRef="#br2" timeOffset="326871.493">30089 997,'-9'-9,"2"-3,19 9,26 10,29 4,24 4,16 5,11 2,-14-2</inkml:trace>
  <inkml:trace contextRef="#ctx0" brushRef="#br2" timeOffset="327119.349">30220 1965,'4'0,"7"0,9 0,11-4,27-2,3 0</inkml:trace>
  <inkml:trace contextRef="#ctx0" brushRef="#br2" timeOffset="327697.417">31241 1076,'0'-1,"-1"0,0 1,1-1,-1 0,0 1,0-1,1 1,-1 0,0-1,0 1,0-1,0 1,1 0,-1 0,0 0,0-1,0 1,0 0,0 0,0 0,0 0,0 0,1 1,-1-1,0 0,0 0,0 1,0-1,0 0,1 1,-1-1,0 1,0-1,1 1,-1-1,0 1,1-1,-1 1,0 0,1-1,-1 1,1 0,-1 0,-2 1,-310 190,298-183,5-5,1 0,0 1,0 0,1 1,-1 0,1 0,0 1,1 0,0 1,0-1,0 1,1 1,0-1,1 1,0 0,0 0,-2 6,8-8,0-1,1 0,-1 0,1 0,0 0,1-1,-1 1,1 0,0-1,1 0,-1 0,1 0,0 0,0 0,0-1,1 0,0 0,0 0,0 0,0-1,0 0,1 0,0-1,-1 1,1-1,5 1,1 4,42 19,-39-20,0 0,-1 1,0 1,0 0,0 1,-1 0,-1 1,0 1,0 0,8 10,-18-18,0 1,0-1,-1 1,1 0,-1-1,0 1,0 0,0 0,0 0,-1 0,0 0,0 0,0 0,0 0,0-1,-1 1,0 0,1 0,-2 0,1 0,0-1,-1 1,1-1,-1 1,0-1,-1 1,1-1,0 0,-1 0,0 0,1 0,-1-1,0 1,-1-1,0 1,-122 75,32-38</inkml:trace>
  <inkml:trace contextRef="#ctx0" brushRef="#br2" timeOffset="328634.904">31241 1809,'-4'0,"-2"0</inkml:trace>
  <inkml:trace contextRef="#ctx0" brushRef="#br2" timeOffset="334384.434">23333 1,'-5'0,"-5"4,-6 11,-14 25,-18 28,-16 20,-10 18,-5 8,1 7,1 5,5 4,5 2,1 18,11-16</inkml:trace>
  <inkml:trace contextRef="#ctx0" brushRef="#br2" timeOffset="334775.03">23018 1494,'0'-5,"-4"8,-20 17,-18 26,-26 29,-17 19,-14 16,-2 2,2 0,10-5,1 1,3 0,2 17,15-12</inkml:trace>
  <inkml:trace contextRef="#ctx0" brushRef="#br2" timeOffset="336024.979">25088 237,'0'-5,"-9"8,-17 26,-16 25,-11 13,-14 17,-8 12,-15 7,-9 5,-6 5,6-7,20-21</inkml:trace>
  <inkml:trace contextRef="#ctx0" brushRef="#br2" timeOffset="336540.559">25324 1546,'-23'9,"-24"20,-23 24,-22 25,-12 16,-7 11,-3 5,6 2,-6 17,16-13</inkml:trace>
  <inkml:trace contextRef="#ctx0" brushRef="#br2" timeOffset="339071.629">26842 1363,'-13'22,"-23"26,-18 21,-13 18,-14 11,-6 8,-10 2,2-7,4-8,17-20</inkml:trace>
  <inkml:trace contextRef="#ctx0" brushRef="#br2" timeOffset="339868.438">25009 2567,'-13'0,"-10"0,-9 5,-17 23,-18 30,-2 22,-7 38,9-2</inkml:trace>
  <inkml:trace contextRef="#ctx0" brushRef="#br2" timeOffset="342689.321">28989 2698,'-5'0,"4"0,19 0,29 0,25 0,21 0,14-4,-4-2,-18 0</inkml:trace>
  <inkml:trace contextRef="#ctx0" brushRef="#br2" timeOffset="344361.071">30037 2385,'-32'105,"-111"399,98-397,34-112,21-112,8 48,2 1,3 0,3 2,3 1,3 1,2 2,23-29,-45 72,1 1,1 0,1 1,0 1,1 0,0 1,2 0,0 2,0 0,1 1,9-4,-23 13,0 1,-1 0,1 0,0 1,0-1,0 1,0 0,0 0,1 1,-1-1,0 1,0 0,0 1,0-1,1 1,-1 0,0 0,0 1,0-1,-1 1,1 0,0 1,-1-1,1 1,-1 0,0 0,0 0,0 1,0-1,0 1,-1 0,0 0,0 0,0 0,0 1,-1-1,1 1,-1 0,0 0,0 0,0 4,0 1,-1-1,0 0,0 1,-1-1,0 0,-1 1,0-1,-1 0,1 1,-2-1,1 0,-1 0,-1-1,0 1,0-1,0 0,-1 0,0 0,-3 3,-9 10,-1-1,0 0,-1-2,-2 0,0-1,-11 7,24-19,-78 72,84-75,0 1,0-1,1 1,-1-1,1 1,0 0,0 0,0-1,0 1,0 0,1 0,-1 0,1 0,0 0,0 0,0 0,0 0,1 0,-1 0,1-1,-1 1,1 0,0 0,0 0,0-1,1 1,-1 0,1-1,-1 1,1-1,0 0,0 1,0-1,0 0,0 0,2 0,74 53,-66-49,-1 1,0 0,0 1,-1 0,0 0,0 1,-1 0,0 1,4 6,-11-13,-1-1,1 1,-1 0,0-1,0 1,0 0,0 0,-1 0,1 0,-1 0,0-1,1 1,-1 0,-1 0,1 0,0 0,-1 0,1 0,-1 0,0 0,0-1,0 1,0 0,-1-1,1 1,-1-1,0 1,1-1,-1 0,0 1,0-1,-1 0,1-1,0 1,-1 0,1 0,-107 52,-5-30,-11-9</inkml:trace>
  <inkml:trace contextRef="#ctx0" brushRef="#br2" timeOffset="344954.774">29880 2149,'-5'-1,"0"1,0 1,0-1,0 1,0 0,0 0,0 0,1 0,-1 1,0 0,1 0,-1 0,1 1,0 0,0-1,0 2,0-1,0 0,0 1,-38 42,2 2,2 1,2 2,3 1,2 1,2 2,2 2,3 0,-2 16,1-10,3 2,3 0,-10 68,26-126,1 1,0 1,1-1,0 0,0 0,1 0,0 1,0-1,1 0,0 0,1 0,-1 0,2 0,-1 0,1 0,0 0,1-1,0 0,0 1,0-2,1 1,0 0,0-1,5 5,3-4,0 0,0-1,1 0,-1-1,1-1,0 0,1-1,-1 0,0-1,1-1,13 0,91 4</inkml:trace>
  <inkml:trace contextRef="#ctx0" brushRef="#br2" timeOffset="345423.686">30901 2358,'-4'0,"-7"4,-5 20,-9 28,-5 22,-2 13,5 4,3 10,0 9,0-5,5-20</inkml:trace>
  <inkml:trace contextRef="#ctx0" brushRef="#br2" timeOffset="345673.671">30481 2646,'5'4,"19"2,23 5,22-1,16-1,12-3,8-2,16-10,-12-5</inkml:trace>
  <inkml:trace contextRef="#ctx0" brushRef="#br2" timeOffset="346267.383">31214 2306,'-3'71,"-4"-1,-2 0,-4 0,-3-1,-2-1,-16 35,30-89,-1 0,0 0,-1 0,-1-1,1 0,-2 0,0-1,-1 1,0-2,-5 5,14-16,0-1,0 0,0 1,0-1,0 0,0 1,0-1,0 1,0-1,0 0,0 1,0-1,0 0,-1 1,1-1,0 1,-1-1,1 0,0 1,-1-1,1 1,-1-1,1 1,-1 0,1-1,-1 1,1-1,-1 1,1 0,-1-1,1 1,-1 0,0 0,1-1,-1 1,1 0,-1 0,0 0,1 0,-1 0,0 0,1 0,-1 0,0 0,1 0,-1 0,0 0,1 1,-1-1,1 0,-1 0,0 1,1-1,-1 0,1 1,-1-1,1 0,-1 1,1-1,-1 1,1-1,0 1,-1-1,1 1,-1 0,37-132,-16 85,1 1,2 1,2 0,2 2,2 2,2 0,1 2,2 1,1 2,2 2,11-6,-41 31,1 1,0 1,0-1,1 2,0-1,0 1,0 0,0 1,1 0,0 1,0-1,0 2,0 0,0 0,1 1,-1 0,0 1,1 0,-1 0,1 1,-1 1,0 0,0 0,0 1,0 0,0 0,-1 2,1-1,0 1,-4 0,1 0,-1 1,1 0,-2 0,1 0,-1 1,0 0,0 0,-1 0,1 0,-2 1,1-1,-1 1,0 0,-1 0,0 0,0 1,-1-1,0 0,0 1,-1-1,0 1,-1-1,0 1,0-1,-1 0,-2 8,-1 5,-2 0,-1 0,-1 0,0-1,-2 0,0-1,-1 0,-1-1,-1 0,-2 0,-7 6,0-1,-1-2,-2 0,0-2,-1 0,-1-2,0-2,-1 0,-1-2,0-1,-1-1,0-2,-2 0,-50 6</inkml:trace>
  <inkml:trace contextRef="#ctx0" brushRef="#br2" timeOffset="346579.806">31869 2437,'-4'17,"-11"29,-11 29,-11 18,-3 8,1 0,6-18</inkml:trace>
  <inkml:trace contextRef="#ctx0" brushRef="#br2" timeOffset="346829.833">31502 2646,'18'9,"10"2,23 1,25-3,13-7,18-8,-9-4</inkml:trace>
  <inkml:trace contextRef="#ctx0" brushRef="#br2" timeOffset="347334.762">32184 2201,'-25'59,"3"2,3 1,3 0,-7 49,17-82,-58 330,56-346,5-39,-2-340,4 159,2 199,1 1,0-1,0 0,1 1,0-1,0 1,1 0,0 0,0 0,1 1,0-1,0 1,0 0,1 0,0 1,0 0,0 0,1 0,0 1,-1 0,2 0,-1 1,0 0,1 0,-1 1,8-2,15-3,1 1,-1 2,1 1,0 1,0 2,7 2,61 4</inkml:trace>
  <inkml:trace contextRef="#ctx0" brushRef="#br2" timeOffset="347569.103">31948 2567,'4'0,"16"5,21 5,9 6,4 0,2-2,14 0,17 3,-6-2</inkml:trace>
  <inkml:trace contextRef="#ctx0" brushRef="#br2" timeOffset="347772.251">31844 2934,'4'0,"11"0,25 4,14 2,16-4,19-8,11-7,29-19,-7-4</inkml:trace>
  <inkml:trace contextRef="#ctx0" brushRef="#br2" timeOffset="348647.172">32681 1730,'343'20,"-336"-17,0-1,0 1,0 1,0-1,-1 1,1 0,-1 0,0 1,-1 0,1 0,-1 1,0-1,0 1,0 0,-1 0,0 1,-1-1,1 1,-1 0,0 0,-1 0,1 0,-2 0,1 1,-1-1,1 7,8 39,-1 0,-3 0,-2 1,-3 0,-2 0,-2-1,-2 1,-3-1,-2 0,-3-1,-2 0,-2-1,-2-1,-2 0,-3-2,-1-1,-3 0,-24 29,-36 39,4-16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E878-AD02-4F25-9153-0E608007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ECADA-0CB5-4992-B41E-1F9F3A44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338F-5B56-4733-A6F5-415C8172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86E-6571-46C6-A3A5-5828EA47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D5A5-BDB2-42D4-A609-0B2B24B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BBA1-9157-4708-AF25-95985BBA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8F7E8-3E2D-4E53-9BD3-D8D8D6124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AFA5-B68D-4BF0-B576-A91BD712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8ABAF-F01A-4FD9-9FAD-A728ECB5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30FD-82FF-4433-8BBB-08B4D8E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685D3-F87F-4F8E-A1F5-4FFA3B96A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D4AE8-7F3F-4499-89F4-773A63A7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8120-C909-4E38-BEFA-897A110A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EDC8-8CCD-4A6B-896C-D6E94EDB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D65F-88C8-4974-B0FE-2B5A3A54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5C5B-5B34-4BA9-B28E-ABA4AF8A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1CB5-37B7-48D3-838E-C3934022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1445-1491-4064-A4A7-AD1511B9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DAD7-F6E7-4C8A-99FB-FADEAB2E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F026-214B-416E-9889-3E3B78A3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5065-F00D-4C3A-ACF4-64948E39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4843-EE86-4A0B-A905-3659DC97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95FA-544B-4FA9-A2F9-61153FA7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9912-6C63-497C-BF71-4FEF7A61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6792-67CF-452D-ABF1-8875FE3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2CE4-ED79-4E48-A490-6989372F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2B83-DE18-46C6-83D9-895B83DBB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E393-176E-418D-9E51-6B0EAF20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EAAD-3A98-4F23-9BB4-1C05BBC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9C6E-B13C-46F0-8669-78FE8E87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3BC8-6414-4637-ACB3-C2CBA8CC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CAEF-2F4D-4B11-8402-5ACCC1C8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4653-B80D-4C69-A38D-0983EF3F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B50BD-8DF7-4E61-955A-F7886D6F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EFC24-ED9B-4D98-91D8-43CFC314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CBC12-4B3E-4CF5-8BD7-D59DF21D2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5C760-5068-45EF-8CE7-248C2A0B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86925-4F11-4D76-B1C6-89EEBF41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30B34-4615-4E2A-B78D-F7A26DEF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C1FB-ABF6-4E48-99A2-4E59516C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9D90D-587E-40CF-B470-BBD9CCFF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999B8-9889-4523-9FD8-862B1076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6929-108F-4EA8-B1C0-5CC9E642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021F4-26F2-4D78-9C88-31FDC446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FEB21-A25D-4A6C-8BE6-7213050F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3F26-3F8C-4F67-AB9B-F05CF6E0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9B7B-2E2E-4AB9-A330-DF2EBC6B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3A3A-B6D6-4FC3-AF5D-BF5E667C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D573-A623-4768-9A4C-379D4470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66D3-9C77-4437-A56E-239FA65F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A215-DC67-4F2A-BFD6-6661E806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C41E-B288-4920-BC1D-8B9A0DE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F4E8-22B3-4622-BC5D-7A1F8136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4DFE4-73C7-472F-B139-EDE1F0939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35196-4830-4FFB-B985-B1070384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9C698-8FD5-4D59-B117-03062E83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D454A-F14B-4C50-87FB-5BB08C5E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99BE9-68AE-4237-9C89-5CB997A8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11B50-6FFE-4108-B303-60553E6B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E65A-769D-4219-BDC4-BB148142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0BF2-1DF8-4949-B375-03BFD03FE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815D-7357-418D-AA14-27443CB73A5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FEED-400C-4A65-BE6F-21754B49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9EA6-AAFC-4C47-8067-046FA5D9B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85F8-50BD-48A6-8EB7-5924A5EE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A798EE8-7116-48FE-B961-C894110504E4}"/>
                  </a:ext>
                </a:extLst>
              </p14:cNvPr>
              <p14:cNvContentPartPr/>
              <p14:nvPr/>
            </p14:nvContentPartPr>
            <p14:xfrm>
              <a:off x="12427826" y="1860136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A798EE8-7116-48FE-B961-C89411050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9186" y="18514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D39FC64-1DA9-48EC-94F9-F6981B6D2B29}"/>
                  </a:ext>
                </a:extLst>
              </p14:cNvPr>
              <p14:cNvContentPartPr/>
              <p14:nvPr/>
            </p14:nvContentPartPr>
            <p14:xfrm>
              <a:off x="15386" y="79216"/>
              <a:ext cx="12070800" cy="6670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D39FC64-1DA9-48EC-94F9-F6981B6D2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6" y="70216"/>
                <a:ext cx="12088440" cy="66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78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71ACAE3-EEFE-4A79-A498-50D814171C45}"/>
                  </a:ext>
                </a:extLst>
              </p14:cNvPr>
              <p14:cNvContentPartPr/>
              <p14:nvPr/>
            </p14:nvContentPartPr>
            <p14:xfrm>
              <a:off x="376826" y="115936"/>
              <a:ext cx="10834560" cy="6050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71ACAE3-EEFE-4A79-A498-50D814171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186" y="107296"/>
                <a:ext cx="10852200" cy="60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2132274-5D28-4EB8-A947-0E117F13F164}"/>
                  </a:ext>
                </a:extLst>
              </p14:cNvPr>
              <p14:cNvContentPartPr/>
              <p14:nvPr/>
            </p14:nvContentPartPr>
            <p14:xfrm>
              <a:off x="131437" y="-802"/>
              <a:ext cx="11944080" cy="6658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2132274-5D28-4EB8-A947-0E117F13F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97" y="-18442"/>
                <a:ext cx="11970721" cy="66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40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MSB</dc:creator>
  <cp:lastModifiedBy>MSB</cp:lastModifiedBy>
  <cp:revision>7</cp:revision>
  <dcterms:created xsi:type="dcterms:W3CDTF">2021-11-02T17:39:55Z</dcterms:created>
  <dcterms:modified xsi:type="dcterms:W3CDTF">2021-11-04T18:07:05Z</dcterms:modified>
</cp:coreProperties>
</file>